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sldIdLst>
    <p:sldId id="256" r:id="rId2"/>
    <p:sldId id="2089" r:id="rId3"/>
    <p:sldId id="363" r:id="rId4"/>
    <p:sldId id="2090" r:id="rId5"/>
    <p:sldId id="281" r:id="rId6"/>
    <p:sldId id="278" r:id="rId7"/>
    <p:sldId id="259" r:id="rId8"/>
    <p:sldId id="260" r:id="rId9"/>
    <p:sldId id="268" r:id="rId10"/>
    <p:sldId id="364" r:id="rId11"/>
    <p:sldId id="261" r:id="rId12"/>
    <p:sldId id="361" r:id="rId13"/>
    <p:sldId id="272" r:id="rId14"/>
    <p:sldId id="2096" r:id="rId15"/>
    <p:sldId id="2094" r:id="rId16"/>
    <p:sldId id="2091" r:id="rId17"/>
    <p:sldId id="2092" r:id="rId18"/>
    <p:sldId id="2093" r:id="rId19"/>
    <p:sldId id="2097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F57754-2DF5-4CE8-A100-D05F9C13B9EC}" v="26" dt="2026-01-05T20:48:54.481"/>
  </p1510:revLst>
</p1510:revInfo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9" autoAdjust="0"/>
    <p:restoredTop sz="94660"/>
  </p:normalViewPr>
  <p:slideViewPr>
    <p:cSldViewPr snapToGrid="0">
      <p:cViewPr varScale="1">
        <p:scale>
          <a:sx n="77" d="100"/>
          <a:sy n="77" d="100"/>
        </p:scale>
        <p:origin x="8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tilla ŞAHİN" userId="f44ae73e-0188-4c4d-b557-fcb3a96ea55e" providerId="ADAL" clId="{7D07521E-42BE-48DD-8082-099D6008D48F}"/>
    <pc:docChg chg="undo redo custSel addSld delSld modSld">
      <pc:chgData name="Atilla ŞAHİN" userId="f44ae73e-0188-4c4d-b557-fcb3a96ea55e" providerId="ADAL" clId="{7D07521E-42BE-48DD-8082-099D6008D48F}" dt="2026-01-05T20:49:18.723" v="575" actId="1076"/>
      <pc:docMkLst>
        <pc:docMk/>
      </pc:docMkLst>
      <pc:sldChg chg="modSp mod">
        <pc:chgData name="Atilla ŞAHİN" userId="f44ae73e-0188-4c4d-b557-fcb3a96ea55e" providerId="ADAL" clId="{7D07521E-42BE-48DD-8082-099D6008D48F}" dt="2026-01-05T20:35:07.639" v="396" actId="14100"/>
        <pc:sldMkLst>
          <pc:docMk/>
          <pc:sldMk cId="3144547997" sldId="256"/>
        </pc:sldMkLst>
        <pc:spChg chg="mod">
          <ac:chgData name="Atilla ŞAHİN" userId="f44ae73e-0188-4c4d-b557-fcb3a96ea55e" providerId="ADAL" clId="{7D07521E-42BE-48DD-8082-099D6008D48F}" dt="2026-01-05T20:34:24.727" v="390" actId="20577"/>
          <ac:spMkLst>
            <pc:docMk/>
            <pc:sldMk cId="3144547997" sldId="256"/>
            <ac:spMk id="2" creationId="{78963D88-94A5-C693-81A1-0997F1899222}"/>
          </ac:spMkLst>
        </pc:spChg>
        <pc:spChg chg="mod">
          <ac:chgData name="Atilla ŞAHİN" userId="f44ae73e-0188-4c4d-b557-fcb3a96ea55e" providerId="ADAL" clId="{7D07521E-42BE-48DD-8082-099D6008D48F}" dt="2026-01-05T20:35:07.639" v="396" actId="14100"/>
          <ac:spMkLst>
            <pc:docMk/>
            <pc:sldMk cId="3144547997" sldId="256"/>
            <ac:spMk id="3" creationId="{BC9A0A5F-2B9E-78C0-0E62-C5DA9B2B7B8D}"/>
          </ac:spMkLst>
        </pc:spChg>
        <pc:picChg chg="mod">
          <ac:chgData name="Atilla ŞAHİN" userId="f44ae73e-0188-4c4d-b557-fcb3a96ea55e" providerId="ADAL" clId="{7D07521E-42BE-48DD-8082-099D6008D48F}" dt="2026-01-05T20:34:19.207" v="389" actId="1076"/>
          <ac:picMkLst>
            <pc:docMk/>
            <pc:sldMk cId="3144547997" sldId="256"/>
            <ac:picMk id="4" creationId="{68230251-9953-3F95-8B1A-A138BBE9B84E}"/>
          </ac:picMkLst>
        </pc:picChg>
      </pc:sldChg>
      <pc:sldChg chg="del">
        <pc:chgData name="Atilla ŞAHİN" userId="f44ae73e-0188-4c4d-b557-fcb3a96ea55e" providerId="ADAL" clId="{7D07521E-42BE-48DD-8082-099D6008D48F}" dt="2026-01-05T20:02:24.440" v="103" actId="47"/>
        <pc:sldMkLst>
          <pc:docMk/>
          <pc:sldMk cId="3824070979" sldId="257"/>
        </pc:sldMkLst>
      </pc:sldChg>
      <pc:sldChg chg="delSp add setBg delDesignElem">
        <pc:chgData name="Atilla ŞAHİN" userId="f44ae73e-0188-4c4d-b557-fcb3a96ea55e" providerId="ADAL" clId="{7D07521E-42BE-48DD-8082-099D6008D48F}" dt="2026-01-05T19:28:51.831" v="11"/>
        <pc:sldMkLst>
          <pc:docMk/>
          <pc:sldMk cId="1383424996" sldId="259"/>
        </pc:sldMkLst>
        <pc:spChg chg="del">
          <ac:chgData name="Atilla ŞAHİN" userId="f44ae73e-0188-4c4d-b557-fcb3a96ea55e" providerId="ADAL" clId="{7D07521E-42BE-48DD-8082-099D6008D48F}" dt="2026-01-05T19:28:51.831" v="11"/>
          <ac:spMkLst>
            <pc:docMk/>
            <pc:sldMk cId="1383424996" sldId="259"/>
            <ac:spMk id="21" creationId="{482E7304-2AC2-4A5C-924D-A6AC3FFC5EAC}"/>
          </ac:spMkLst>
        </pc:spChg>
        <pc:spChg chg="del">
          <ac:chgData name="Atilla ŞAHİN" userId="f44ae73e-0188-4c4d-b557-fcb3a96ea55e" providerId="ADAL" clId="{7D07521E-42BE-48DD-8082-099D6008D48F}" dt="2026-01-05T19:28:51.831" v="11"/>
          <ac:spMkLst>
            <pc:docMk/>
            <pc:sldMk cId="1383424996" sldId="259"/>
            <ac:spMk id="25" creationId="{A3C183B1-1D4B-4E3D-A02E-A426E3BFA016}"/>
          </ac:spMkLst>
        </pc:spChg>
        <pc:cxnChg chg="del">
          <ac:chgData name="Atilla ŞAHİN" userId="f44ae73e-0188-4c4d-b557-fcb3a96ea55e" providerId="ADAL" clId="{7D07521E-42BE-48DD-8082-099D6008D48F}" dt="2026-01-05T19:28:51.831" v="11"/>
          <ac:cxnSpMkLst>
            <pc:docMk/>
            <pc:sldMk cId="1383424996" sldId="259"/>
            <ac:cxnSpMk id="23" creationId="{D259FEF2-F6A5-442F-BA10-4E39EECD0ABE}"/>
          </ac:cxnSpMkLst>
        </pc:cxnChg>
      </pc:sldChg>
      <pc:sldChg chg="modSp add mod">
        <pc:chgData name="Atilla ŞAHİN" userId="f44ae73e-0188-4c4d-b557-fcb3a96ea55e" providerId="ADAL" clId="{7D07521E-42BE-48DD-8082-099D6008D48F}" dt="2026-01-05T19:30:30.964" v="16" actId="255"/>
        <pc:sldMkLst>
          <pc:docMk/>
          <pc:sldMk cId="3160193635" sldId="260"/>
        </pc:sldMkLst>
        <pc:spChg chg="mod">
          <ac:chgData name="Atilla ŞAHİN" userId="f44ae73e-0188-4c4d-b557-fcb3a96ea55e" providerId="ADAL" clId="{7D07521E-42BE-48DD-8082-099D6008D48F}" dt="2026-01-05T19:30:30.964" v="16" actId="255"/>
          <ac:spMkLst>
            <pc:docMk/>
            <pc:sldMk cId="3160193635" sldId="260"/>
            <ac:spMk id="2" creationId="{7ED325A4-0B9E-0CF7-9048-6679C57D2AA1}"/>
          </ac:spMkLst>
        </pc:spChg>
        <pc:graphicFrameChg chg="modGraphic">
          <ac:chgData name="Atilla ŞAHİN" userId="f44ae73e-0188-4c4d-b557-fcb3a96ea55e" providerId="ADAL" clId="{7D07521E-42BE-48DD-8082-099D6008D48F}" dt="2026-01-05T19:30:14.538" v="15" actId="207"/>
          <ac:graphicFrameMkLst>
            <pc:docMk/>
            <pc:sldMk cId="3160193635" sldId="260"/>
            <ac:graphicFrameMk id="35" creationId="{BB914A44-8BC7-EFC8-7E2C-74A570E98D7F}"/>
          </ac:graphicFrameMkLst>
        </pc:graphicFrameChg>
      </pc:sldChg>
      <pc:sldChg chg="add">
        <pc:chgData name="Atilla ŞAHİN" userId="f44ae73e-0188-4c4d-b557-fcb3a96ea55e" providerId="ADAL" clId="{7D07521E-42BE-48DD-8082-099D6008D48F}" dt="2026-01-05T19:41:23.847" v="61"/>
        <pc:sldMkLst>
          <pc:docMk/>
          <pc:sldMk cId="2514208199" sldId="261"/>
        </pc:sldMkLst>
      </pc:sldChg>
      <pc:sldChg chg="delSp modSp add del mod setBg delDesignElem">
        <pc:chgData name="Atilla ŞAHİN" userId="f44ae73e-0188-4c4d-b557-fcb3a96ea55e" providerId="ADAL" clId="{7D07521E-42BE-48DD-8082-099D6008D48F}" dt="2026-01-05T19:41:19.987" v="60" actId="2696"/>
        <pc:sldMkLst>
          <pc:docMk/>
          <pc:sldMk cId="3304076142" sldId="261"/>
        </pc:sldMkLst>
        <pc:spChg chg="del">
          <ac:chgData name="Atilla ŞAHİN" userId="f44ae73e-0188-4c4d-b557-fcb3a96ea55e" providerId="ADAL" clId="{7D07521E-42BE-48DD-8082-099D6008D48F}" dt="2026-01-05T19:34:00.488" v="35"/>
          <ac:spMkLst>
            <pc:docMk/>
            <pc:sldMk cId="3304076142" sldId="261"/>
            <ac:spMk id="8" creationId="{29C51009-A09A-4689-8E6C-F8FC99E6A840}"/>
          </ac:spMkLst>
        </pc:spChg>
        <pc:graphicFrameChg chg="mod modGraphic">
          <ac:chgData name="Atilla ŞAHİN" userId="f44ae73e-0188-4c4d-b557-fcb3a96ea55e" providerId="ADAL" clId="{7D07521E-42BE-48DD-8082-099D6008D48F}" dt="2026-01-05T19:35:43.479" v="46" actId="14100"/>
          <ac:graphicFrameMkLst>
            <pc:docMk/>
            <pc:sldMk cId="3304076142" sldId="261"/>
            <ac:graphicFrameMk id="9" creationId="{E2EAAD6A-BEF0-C3EA-ED2F-FBEBE89E9A1D}"/>
          </ac:graphicFrameMkLst>
        </pc:graphicFrameChg>
        <pc:cxnChg chg="del">
          <ac:chgData name="Atilla ŞAHİN" userId="f44ae73e-0188-4c4d-b557-fcb3a96ea55e" providerId="ADAL" clId="{7D07521E-42BE-48DD-8082-099D6008D48F}" dt="2026-01-05T19:34:00.488" v="35"/>
          <ac:cxnSpMkLst>
            <pc:docMk/>
            <pc:sldMk cId="3304076142" sldId="261"/>
            <ac:cxnSpMk id="10" creationId="{9EC65442-F244-409C-BF44-C5D6472E810A}"/>
          </ac:cxnSpMkLst>
        </pc:cxnChg>
      </pc:sldChg>
      <pc:sldChg chg="modSp add mod">
        <pc:chgData name="Atilla ŞAHİN" userId="f44ae73e-0188-4c4d-b557-fcb3a96ea55e" providerId="ADAL" clId="{7D07521E-42BE-48DD-8082-099D6008D48F}" dt="2026-01-05T20:37:39.088" v="419" actId="20577"/>
        <pc:sldMkLst>
          <pc:docMk/>
          <pc:sldMk cId="2092727629" sldId="268"/>
        </pc:sldMkLst>
        <pc:spChg chg="mod">
          <ac:chgData name="Atilla ŞAHİN" userId="f44ae73e-0188-4c4d-b557-fcb3a96ea55e" providerId="ADAL" clId="{7D07521E-42BE-48DD-8082-099D6008D48F}" dt="2026-01-05T20:37:39.088" v="419" actId="20577"/>
          <ac:spMkLst>
            <pc:docMk/>
            <pc:sldMk cId="2092727629" sldId="268"/>
            <ac:spMk id="23" creationId="{4D3E95DE-9BE4-3631-AF63-4BBA9DC92EDB}"/>
          </ac:spMkLst>
        </pc:spChg>
        <pc:spChg chg="mod">
          <ac:chgData name="Atilla ŞAHİN" userId="f44ae73e-0188-4c4d-b557-fcb3a96ea55e" providerId="ADAL" clId="{7D07521E-42BE-48DD-8082-099D6008D48F}" dt="2026-01-05T19:31:30.672" v="24" actId="1076"/>
          <ac:spMkLst>
            <pc:docMk/>
            <pc:sldMk cId="2092727629" sldId="268"/>
            <ac:spMk id="24" creationId="{60D34BBF-6746-0D5D-465E-0940DCEFB79A}"/>
          </ac:spMkLst>
        </pc:spChg>
        <pc:spChg chg="mod">
          <ac:chgData name="Atilla ŞAHİN" userId="f44ae73e-0188-4c4d-b557-fcb3a96ea55e" providerId="ADAL" clId="{7D07521E-42BE-48DD-8082-099D6008D48F}" dt="2026-01-05T19:31:43.460" v="26" actId="1076"/>
          <ac:spMkLst>
            <pc:docMk/>
            <pc:sldMk cId="2092727629" sldId="268"/>
            <ac:spMk id="25" creationId="{8F902AD0-A338-2A42-5970-869D0851A869}"/>
          </ac:spMkLst>
        </pc:spChg>
        <pc:spChg chg="mod">
          <ac:chgData name="Atilla ŞAHİN" userId="f44ae73e-0188-4c4d-b557-fcb3a96ea55e" providerId="ADAL" clId="{7D07521E-42BE-48DD-8082-099D6008D48F}" dt="2026-01-05T19:31:49.892" v="27" actId="1076"/>
          <ac:spMkLst>
            <pc:docMk/>
            <pc:sldMk cId="2092727629" sldId="268"/>
            <ac:spMk id="26" creationId="{6DEF19C6-413C-048A-3250-4D70F0BC2036}"/>
          </ac:spMkLst>
        </pc:spChg>
        <pc:spChg chg="mod">
          <ac:chgData name="Atilla ŞAHİN" userId="f44ae73e-0188-4c4d-b557-fcb3a96ea55e" providerId="ADAL" clId="{7D07521E-42BE-48DD-8082-099D6008D48F}" dt="2026-01-05T19:31:56.815" v="28" actId="1076"/>
          <ac:spMkLst>
            <pc:docMk/>
            <pc:sldMk cId="2092727629" sldId="268"/>
            <ac:spMk id="27" creationId="{3D16DCC8-EB34-8F0B-FE31-A0E7317AB664}"/>
          </ac:spMkLst>
        </pc:spChg>
        <pc:graphicFrameChg chg="mod modGraphic">
          <ac:chgData name="Atilla ŞAHİN" userId="f44ae73e-0188-4c4d-b557-fcb3a96ea55e" providerId="ADAL" clId="{7D07521E-42BE-48DD-8082-099D6008D48F}" dt="2026-01-05T19:32:35.189" v="31" actId="113"/>
          <ac:graphicFrameMkLst>
            <pc:docMk/>
            <pc:sldMk cId="2092727629" sldId="268"/>
            <ac:graphicFrameMk id="2" creationId="{C259EB7D-7252-1E49-0EE7-8BE15ECC0185}"/>
          </ac:graphicFrameMkLst>
        </pc:graphicFrameChg>
        <pc:picChg chg="mod">
          <ac:chgData name="Atilla ŞAHİN" userId="f44ae73e-0188-4c4d-b557-fcb3a96ea55e" providerId="ADAL" clId="{7D07521E-42BE-48DD-8082-099D6008D48F}" dt="2026-01-05T19:32:03.726" v="29" actId="1076"/>
          <ac:picMkLst>
            <pc:docMk/>
            <pc:sldMk cId="2092727629" sldId="268"/>
            <ac:picMk id="22" creationId="{FAD0D4F8-52D6-43FC-7B6D-90248841EB36}"/>
          </ac:picMkLst>
        </pc:picChg>
      </pc:sldChg>
      <pc:sldChg chg="modSp add mod">
        <pc:chgData name="Atilla ŞAHİN" userId="f44ae73e-0188-4c4d-b557-fcb3a96ea55e" providerId="ADAL" clId="{7D07521E-42BE-48DD-8082-099D6008D48F}" dt="2026-01-05T19:41:37.634" v="62" actId="14100"/>
        <pc:sldMkLst>
          <pc:docMk/>
          <pc:sldMk cId="1026695884" sldId="272"/>
        </pc:sldMkLst>
        <pc:spChg chg="mod">
          <ac:chgData name="Atilla ŞAHİN" userId="f44ae73e-0188-4c4d-b557-fcb3a96ea55e" providerId="ADAL" clId="{7D07521E-42BE-48DD-8082-099D6008D48F}" dt="2026-01-05T19:37:25.834" v="50" actId="1076"/>
          <ac:spMkLst>
            <pc:docMk/>
            <pc:sldMk cId="1026695884" sldId="272"/>
            <ac:spMk id="2" creationId="{CF507462-5DDB-51DF-C0E7-AFA56F4ACC3C}"/>
          </ac:spMkLst>
        </pc:spChg>
        <pc:graphicFrameChg chg="mod modGraphic">
          <ac:chgData name="Atilla ŞAHİN" userId="f44ae73e-0188-4c4d-b557-fcb3a96ea55e" providerId="ADAL" clId="{7D07521E-42BE-48DD-8082-099D6008D48F}" dt="2026-01-05T19:41:37.634" v="62" actId="14100"/>
          <ac:graphicFrameMkLst>
            <pc:docMk/>
            <pc:sldMk cId="1026695884" sldId="272"/>
            <ac:graphicFrameMk id="7" creationId="{8005D849-A8EC-C1CC-D2D8-9FF07EC425CA}"/>
          </ac:graphicFrameMkLst>
        </pc:graphicFrameChg>
        <pc:cxnChg chg="mod">
          <ac:chgData name="Atilla ŞAHİN" userId="f44ae73e-0188-4c4d-b557-fcb3a96ea55e" providerId="ADAL" clId="{7D07521E-42BE-48DD-8082-099D6008D48F}" dt="2026-01-05T19:38:03.465" v="52" actId="1582"/>
          <ac:cxnSpMkLst>
            <pc:docMk/>
            <pc:sldMk cId="1026695884" sldId="272"/>
            <ac:cxnSpMk id="5" creationId="{22B933ED-F94F-B8B5-105F-4F74929A1955}"/>
          </ac:cxnSpMkLst>
        </pc:cxnChg>
      </pc:sldChg>
      <pc:sldChg chg="delSp modSp add mod setBg delDesignElem">
        <pc:chgData name="Atilla ŞAHİN" userId="f44ae73e-0188-4c4d-b557-fcb3a96ea55e" providerId="ADAL" clId="{7D07521E-42BE-48DD-8082-099D6008D48F}" dt="2026-01-05T20:37:03.587" v="415" actId="207"/>
        <pc:sldMkLst>
          <pc:docMk/>
          <pc:sldMk cId="561034270" sldId="278"/>
        </pc:sldMkLst>
        <pc:spChg chg="mod">
          <ac:chgData name="Atilla ŞAHİN" userId="f44ae73e-0188-4c4d-b557-fcb3a96ea55e" providerId="ADAL" clId="{7D07521E-42BE-48DD-8082-099D6008D48F}" dt="2026-01-05T20:37:03.587" v="415" actId="207"/>
          <ac:spMkLst>
            <pc:docMk/>
            <pc:sldMk cId="561034270" sldId="278"/>
            <ac:spMk id="2" creationId="{3863FC77-FF1E-35DD-292A-AB17A9D9E457}"/>
          </ac:spMkLst>
        </pc:spChg>
        <pc:spChg chg="mod">
          <ac:chgData name="Atilla ŞAHİN" userId="f44ae73e-0188-4c4d-b557-fcb3a96ea55e" providerId="ADAL" clId="{7D07521E-42BE-48DD-8082-099D6008D48F}" dt="2026-01-05T19:28:10.932" v="7" actId="113"/>
          <ac:spMkLst>
            <pc:docMk/>
            <pc:sldMk cId="561034270" sldId="278"/>
            <ac:spMk id="3" creationId="{57CF4B61-2B78-645F-C5D1-A259159BD5F3}"/>
          </ac:spMkLst>
        </pc:spChg>
        <pc:spChg chg="del">
          <ac:chgData name="Atilla ŞAHİN" userId="f44ae73e-0188-4c4d-b557-fcb3a96ea55e" providerId="ADAL" clId="{7D07521E-42BE-48DD-8082-099D6008D48F}" dt="2026-01-05T19:27:45.435" v="3"/>
          <ac:spMkLst>
            <pc:docMk/>
            <pc:sldMk cId="561034270" sldId="278"/>
            <ac:spMk id="8" creationId="{FD6EDB49-211E-499D-9A08-6C5FF3D060F7}"/>
          </ac:spMkLst>
        </pc:spChg>
        <pc:spChg chg="del">
          <ac:chgData name="Atilla ŞAHİN" userId="f44ae73e-0188-4c4d-b557-fcb3a96ea55e" providerId="ADAL" clId="{7D07521E-42BE-48DD-8082-099D6008D48F}" dt="2026-01-05T19:27:45.435" v="3"/>
          <ac:spMkLst>
            <pc:docMk/>
            <pc:sldMk cId="561034270" sldId="278"/>
            <ac:spMk id="10" creationId="{38F9F37E-D3CF-4F3D-96C2-25307819DF2D}"/>
          </ac:spMkLst>
        </pc:spChg>
        <pc:spChg chg="del">
          <ac:chgData name="Atilla ŞAHİN" userId="f44ae73e-0188-4c4d-b557-fcb3a96ea55e" providerId="ADAL" clId="{7D07521E-42BE-48DD-8082-099D6008D48F}" dt="2026-01-05T19:27:45.435" v="3"/>
          <ac:spMkLst>
            <pc:docMk/>
            <pc:sldMk cId="561034270" sldId="278"/>
            <ac:spMk id="14" creationId="{E69F39E1-619D-4D9E-8823-8BD8CC3206B6}"/>
          </ac:spMkLst>
        </pc:spChg>
        <pc:spChg chg="del">
          <ac:chgData name="Atilla ŞAHİN" userId="f44ae73e-0188-4c4d-b557-fcb3a96ea55e" providerId="ADAL" clId="{7D07521E-42BE-48DD-8082-099D6008D48F}" dt="2026-01-05T19:27:45.435" v="3"/>
          <ac:spMkLst>
            <pc:docMk/>
            <pc:sldMk cId="561034270" sldId="278"/>
            <ac:spMk id="15" creationId="{C5FFF17D-767C-40E7-8C89-962F1F54BCD0}"/>
          </ac:spMkLst>
        </pc:spChg>
        <pc:spChg chg="del">
          <ac:chgData name="Atilla ŞAHİN" userId="f44ae73e-0188-4c4d-b557-fcb3a96ea55e" providerId="ADAL" clId="{7D07521E-42BE-48DD-8082-099D6008D48F}" dt="2026-01-05T19:27:45.435" v="3"/>
          <ac:spMkLst>
            <pc:docMk/>
            <pc:sldMk cId="561034270" sldId="278"/>
            <ac:spMk id="16" creationId="{C8C53F47-DF50-454F-A5A6-6B969748D972}"/>
          </ac:spMkLst>
        </pc:spChg>
        <pc:picChg chg="del">
          <ac:chgData name="Atilla ŞAHİN" userId="f44ae73e-0188-4c4d-b557-fcb3a96ea55e" providerId="ADAL" clId="{7D07521E-42BE-48DD-8082-099D6008D48F}" dt="2026-01-05T19:27:45.435" v="3"/>
          <ac:picMkLst>
            <pc:docMk/>
            <pc:sldMk cId="561034270" sldId="278"/>
            <ac:picMk id="18" creationId="{6A26901A-BC62-4A3A-A07A-65E1F3DDDEC6}"/>
          </ac:picMkLst>
        </pc:picChg>
      </pc:sldChg>
      <pc:sldChg chg="addSp modSp add mod setBg setClrOvrMap">
        <pc:chgData name="Atilla ŞAHİN" userId="f44ae73e-0188-4c4d-b557-fcb3a96ea55e" providerId="ADAL" clId="{7D07521E-42BE-48DD-8082-099D6008D48F}" dt="2026-01-05T20:36:24.447" v="411" actId="1076"/>
        <pc:sldMkLst>
          <pc:docMk/>
          <pc:sldMk cId="2996340192" sldId="281"/>
        </pc:sldMkLst>
        <pc:spChg chg="mod">
          <ac:chgData name="Atilla ŞAHİN" userId="f44ae73e-0188-4c4d-b557-fcb3a96ea55e" providerId="ADAL" clId="{7D07521E-42BE-48DD-8082-099D6008D48F}" dt="2026-01-05T20:36:24.447" v="411" actId="1076"/>
          <ac:spMkLst>
            <pc:docMk/>
            <pc:sldMk cId="2996340192" sldId="281"/>
            <ac:spMk id="2" creationId="{76B0B2C7-885F-E6FB-4056-88E5A7F3B85D}"/>
          </ac:spMkLst>
        </pc:spChg>
        <pc:spChg chg="add">
          <ac:chgData name="Atilla ŞAHİN" userId="f44ae73e-0188-4c4d-b557-fcb3a96ea55e" providerId="ADAL" clId="{7D07521E-42BE-48DD-8082-099D6008D48F}" dt="2026-01-05T19:26:58.053" v="1" actId="26606"/>
          <ac:spMkLst>
            <pc:docMk/>
            <pc:sldMk cId="2996340192" sldId="281"/>
            <ac:spMk id="10" creationId="{774A975B-A886-5202-0489-6965514A0D14}"/>
          </ac:spMkLst>
        </pc:spChg>
        <pc:spChg chg="add">
          <ac:chgData name="Atilla ŞAHİN" userId="f44ae73e-0188-4c4d-b557-fcb3a96ea55e" providerId="ADAL" clId="{7D07521E-42BE-48DD-8082-099D6008D48F}" dt="2026-01-05T19:26:58.053" v="1" actId="26606"/>
          <ac:spMkLst>
            <pc:docMk/>
            <pc:sldMk cId="2996340192" sldId="281"/>
            <ac:spMk id="12" creationId="{EA67E988-5919-57BB-C7DE-D3EAD38A3045}"/>
          </ac:spMkLst>
        </pc:spChg>
        <pc:spChg chg="add">
          <ac:chgData name="Atilla ŞAHİN" userId="f44ae73e-0188-4c4d-b557-fcb3a96ea55e" providerId="ADAL" clId="{7D07521E-42BE-48DD-8082-099D6008D48F}" dt="2026-01-05T19:26:58.053" v="1" actId="26606"/>
          <ac:spMkLst>
            <pc:docMk/>
            <pc:sldMk cId="2996340192" sldId="281"/>
            <ac:spMk id="14" creationId="{80B98925-0550-1AFB-C1DC-02792400FB71}"/>
          </ac:spMkLst>
        </pc:spChg>
        <pc:spChg chg="add">
          <ac:chgData name="Atilla ŞAHİN" userId="f44ae73e-0188-4c4d-b557-fcb3a96ea55e" providerId="ADAL" clId="{7D07521E-42BE-48DD-8082-099D6008D48F}" dt="2026-01-05T19:26:58.053" v="1" actId="26606"/>
          <ac:spMkLst>
            <pc:docMk/>
            <pc:sldMk cId="2996340192" sldId="281"/>
            <ac:spMk id="16" creationId="{0DBFCB27-760B-5FF3-72F5-581461CE16FD}"/>
          </ac:spMkLst>
        </pc:spChg>
      </pc:sldChg>
      <pc:sldChg chg="modSp add mod">
        <pc:chgData name="Atilla ŞAHİN" userId="f44ae73e-0188-4c4d-b557-fcb3a96ea55e" providerId="ADAL" clId="{7D07521E-42BE-48DD-8082-099D6008D48F}" dt="2026-01-05T19:33:21.565" v="33" actId="255"/>
        <pc:sldMkLst>
          <pc:docMk/>
          <pc:sldMk cId="4238577486" sldId="361"/>
        </pc:sldMkLst>
        <pc:spChg chg="mod">
          <ac:chgData name="Atilla ŞAHİN" userId="f44ae73e-0188-4c4d-b557-fcb3a96ea55e" providerId="ADAL" clId="{7D07521E-42BE-48DD-8082-099D6008D48F}" dt="2026-01-05T19:33:21.565" v="33" actId="255"/>
          <ac:spMkLst>
            <pc:docMk/>
            <pc:sldMk cId="4238577486" sldId="361"/>
            <ac:spMk id="2" creationId="{00000000-0000-0000-0000-000000000000}"/>
          </ac:spMkLst>
        </pc:spChg>
      </pc:sldChg>
      <pc:sldChg chg="add">
        <pc:chgData name="Atilla ŞAHİN" userId="f44ae73e-0188-4c4d-b557-fcb3a96ea55e" providerId="ADAL" clId="{7D07521E-42BE-48DD-8082-099D6008D48F}" dt="2026-01-05T19:41:06.021" v="59"/>
        <pc:sldMkLst>
          <pc:docMk/>
          <pc:sldMk cId="3013451592" sldId="364"/>
        </pc:sldMkLst>
      </pc:sldChg>
      <pc:sldChg chg="delSp add del setBg delDesignElem">
        <pc:chgData name="Atilla ŞAHİN" userId="f44ae73e-0188-4c4d-b557-fcb3a96ea55e" providerId="ADAL" clId="{7D07521E-42BE-48DD-8082-099D6008D48F}" dt="2026-01-05T19:41:00.951" v="58" actId="2696"/>
        <pc:sldMkLst>
          <pc:docMk/>
          <pc:sldMk cId="3655337395" sldId="364"/>
        </pc:sldMkLst>
        <pc:spChg chg="del">
          <ac:chgData name="Atilla ŞAHİN" userId="f44ae73e-0188-4c4d-b557-fcb3a96ea55e" providerId="ADAL" clId="{7D07521E-42BE-48DD-8082-099D6008D48F}" dt="2026-01-05T19:36:30.945" v="48"/>
          <ac:spMkLst>
            <pc:docMk/>
            <pc:sldMk cId="3655337395" sldId="364"/>
            <ac:spMk id="21" creationId="{CDDE5CDF-1512-4CDA-B956-23D223F8DE44}"/>
          </ac:spMkLst>
        </pc:spChg>
        <pc:spChg chg="del">
          <ac:chgData name="Atilla ŞAHİN" userId="f44ae73e-0188-4c4d-b557-fcb3a96ea55e" providerId="ADAL" clId="{7D07521E-42BE-48DD-8082-099D6008D48F}" dt="2026-01-05T19:36:30.945" v="48"/>
          <ac:spMkLst>
            <pc:docMk/>
            <pc:sldMk cId="3655337395" sldId="364"/>
            <ac:spMk id="27" creationId="{2C6F198E-F7A1-4125-910D-641C0C2A76D5}"/>
          </ac:spMkLst>
        </pc:spChg>
        <pc:spChg chg="del">
          <ac:chgData name="Atilla ŞAHİN" userId="f44ae73e-0188-4c4d-b557-fcb3a96ea55e" providerId="ADAL" clId="{7D07521E-42BE-48DD-8082-099D6008D48F}" dt="2026-01-05T19:36:30.945" v="48"/>
          <ac:spMkLst>
            <pc:docMk/>
            <pc:sldMk cId="3655337395" sldId="364"/>
            <ac:spMk id="29" creationId="{907C3A25-D9A7-4F2D-B44C-FA8EB24C7AFD}"/>
          </ac:spMkLst>
        </pc:spChg>
        <pc:spChg chg="del">
          <ac:chgData name="Atilla ŞAHİN" userId="f44ae73e-0188-4c4d-b557-fcb3a96ea55e" providerId="ADAL" clId="{7D07521E-42BE-48DD-8082-099D6008D48F}" dt="2026-01-05T19:36:30.945" v="48"/>
          <ac:spMkLst>
            <pc:docMk/>
            <pc:sldMk cId="3655337395" sldId="364"/>
            <ac:spMk id="31" creationId="{18E8515E-B8C8-482A-A9B5-CE57BC080AAD}"/>
          </ac:spMkLst>
        </pc:spChg>
        <pc:picChg chg="del">
          <ac:chgData name="Atilla ŞAHİN" userId="f44ae73e-0188-4c4d-b557-fcb3a96ea55e" providerId="ADAL" clId="{7D07521E-42BE-48DD-8082-099D6008D48F}" dt="2026-01-05T19:36:30.945" v="48"/>
          <ac:picMkLst>
            <pc:docMk/>
            <pc:sldMk cId="3655337395" sldId="364"/>
            <ac:picMk id="23" creationId="{B029D7D8-5A6B-4C76-94C8-15798C6C5ADB}"/>
          </ac:picMkLst>
        </pc:picChg>
        <pc:cxnChg chg="del">
          <ac:chgData name="Atilla ŞAHİN" userId="f44ae73e-0188-4c4d-b557-fcb3a96ea55e" providerId="ADAL" clId="{7D07521E-42BE-48DD-8082-099D6008D48F}" dt="2026-01-05T19:36:30.945" v="48"/>
          <ac:cxnSpMkLst>
            <pc:docMk/>
            <pc:sldMk cId="3655337395" sldId="364"/>
            <ac:cxnSpMk id="25" creationId="{A5C9319C-E20D-4884-952F-60B6A58C3E34}"/>
          </ac:cxnSpMkLst>
        </pc:cxnChg>
      </pc:sldChg>
      <pc:sldChg chg="addSp modSp mod modNotesTx">
        <pc:chgData name="Atilla ŞAHİN" userId="f44ae73e-0188-4c4d-b557-fcb3a96ea55e" providerId="ADAL" clId="{7D07521E-42BE-48DD-8082-099D6008D48F}" dt="2026-01-05T20:49:18.723" v="575" actId="1076"/>
        <pc:sldMkLst>
          <pc:docMk/>
          <pc:sldMk cId="223846334" sldId="2089"/>
        </pc:sldMkLst>
        <pc:spChg chg="mod">
          <ac:chgData name="Atilla ŞAHİN" userId="f44ae73e-0188-4c4d-b557-fcb3a96ea55e" providerId="ADAL" clId="{7D07521E-42BE-48DD-8082-099D6008D48F}" dt="2026-01-05T20:35:32.932" v="397" actId="255"/>
          <ac:spMkLst>
            <pc:docMk/>
            <pc:sldMk cId="223846334" sldId="2089"/>
            <ac:spMk id="2" creationId="{3D487BDB-579E-D707-592C-DB483D4AADAE}"/>
          </ac:spMkLst>
        </pc:spChg>
        <pc:spChg chg="add mod">
          <ac:chgData name="Atilla ŞAHİN" userId="f44ae73e-0188-4c4d-b557-fcb3a96ea55e" providerId="ADAL" clId="{7D07521E-42BE-48DD-8082-099D6008D48F}" dt="2026-01-05T20:49:18.723" v="575" actId="1076"/>
          <ac:spMkLst>
            <pc:docMk/>
            <pc:sldMk cId="223846334" sldId="2089"/>
            <ac:spMk id="5" creationId="{4D452648-FD0C-9A13-E27F-380823405DF0}"/>
          </ac:spMkLst>
        </pc:spChg>
      </pc:sldChg>
      <pc:sldChg chg="addSp delSp modSp add mod">
        <pc:chgData name="Atilla ŞAHİN" userId="f44ae73e-0188-4c4d-b557-fcb3a96ea55e" providerId="ADAL" clId="{7D07521E-42BE-48DD-8082-099D6008D48F}" dt="2026-01-05T20:41:49.838" v="552" actId="21"/>
        <pc:sldMkLst>
          <pc:docMk/>
          <pc:sldMk cId="1180785860" sldId="2091"/>
        </pc:sldMkLst>
        <pc:spChg chg="add del mod">
          <ac:chgData name="Atilla ŞAHİN" userId="f44ae73e-0188-4c4d-b557-fcb3a96ea55e" providerId="ADAL" clId="{7D07521E-42BE-48DD-8082-099D6008D48F}" dt="2026-01-05T20:41:49.838" v="552" actId="21"/>
          <ac:spMkLst>
            <pc:docMk/>
            <pc:sldMk cId="1180785860" sldId="2091"/>
            <ac:spMk id="3" creationId="{65808A2E-12D1-C829-0E3B-201DF8AFEB5A}"/>
          </ac:spMkLst>
        </pc:spChg>
        <pc:graphicFrameChg chg="mod modGraphic">
          <ac:chgData name="Atilla ŞAHİN" userId="f44ae73e-0188-4c4d-b557-fcb3a96ea55e" providerId="ADAL" clId="{7D07521E-42BE-48DD-8082-099D6008D48F}" dt="2026-01-05T20:38:16.843" v="421" actId="1076"/>
          <ac:graphicFrameMkLst>
            <pc:docMk/>
            <pc:sldMk cId="1180785860" sldId="2091"/>
            <ac:graphicFrameMk id="2" creationId="{D09A5A8F-20E0-AE65-3866-B17510C1ADBF}"/>
          </ac:graphicFrameMkLst>
        </pc:graphicFrameChg>
      </pc:sldChg>
      <pc:sldChg chg="modSp add mod">
        <pc:chgData name="Atilla ŞAHİN" userId="f44ae73e-0188-4c4d-b557-fcb3a96ea55e" providerId="ADAL" clId="{7D07521E-42BE-48DD-8082-099D6008D48F}" dt="2026-01-05T19:45:32.766" v="80" actId="12385"/>
        <pc:sldMkLst>
          <pc:docMk/>
          <pc:sldMk cId="1731005560" sldId="2092"/>
        </pc:sldMkLst>
        <pc:graphicFrameChg chg="modGraphic">
          <ac:chgData name="Atilla ŞAHİN" userId="f44ae73e-0188-4c4d-b557-fcb3a96ea55e" providerId="ADAL" clId="{7D07521E-42BE-48DD-8082-099D6008D48F}" dt="2026-01-05T19:45:32.766" v="80" actId="12385"/>
          <ac:graphicFrameMkLst>
            <pc:docMk/>
            <pc:sldMk cId="1731005560" sldId="2092"/>
            <ac:graphicFrameMk id="2" creationId="{7C0AF090-205C-F8FC-3707-D2212F38ABA2}"/>
          </ac:graphicFrameMkLst>
        </pc:graphicFrameChg>
      </pc:sldChg>
      <pc:sldChg chg="delSp modSp add mod setBg delDesignElem">
        <pc:chgData name="Atilla ŞAHİN" userId="f44ae73e-0188-4c4d-b557-fcb3a96ea55e" providerId="ADAL" clId="{7D07521E-42BE-48DD-8082-099D6008D48F}" dt="2026-01-05T19:45:00.967" v="77" actId="113"/>
        <pc:sldMkLst>
          <pc:docMk/>
          <pc:sldMk cId="3082750112" sldId="2093"/>
        </pc:sldMkLst>
        <pc:spChg chg="del">
          <ac:chgData name="Atilla ŞAHİN" userId="f44ae73e-0188-4c4d-b557-fcb3a96ea55e" providerId="ADAL" clId="{7D07521E-42BE-48DD-8082-099D6008D48F}" dt="2026-01-05T19:44:35.890" v="75"/>
          <ac:spMkLst>
            <pc:docMk/>
            <pc:sldMk cId="3082750112" sldId="2093"/>
            <ac:spMk id="23" creationId="{62C9703D-C8F9-44AD-A7C0-C2F3871F8C1B}"/>
          </ac:spMkLst>
        </pc:spChg>
        <pc:graphicFrameChg chg="modGraphic">
          <ac:chgData name="Atilla ŞAHİN" userId="f44ae73e-0188-4c4d-b557-fcb3a96ea55e" providerId="ADAL" clId="{7D07521E-42BE-48DD-8082-099D6008D48F}" dt="2026-01-05T19:45:00.967" v="77" actId="113"/>
          <ac:graphicFrameMkLst>
            <pc:docMk/>
            <pc:sldMk cId="3082750112" sldId="2093"/>
            <ac:graphicFrameMk id="2" creationId="{F4497F1A-A60C-36EF-BA4D-FEDC577CE7DF}"/>
          </ac:graphicFrameMkLst>
        </pc:graphicFrameChg>
      </pc:sldChg>
      <pc:sldChg chg="delSp modSp add del mod setBg delDesignElem">
        <pc:chgData name="Atilla ŞAHİN" userId="f44ae73e-0188-4c4d-b557-fcb3a96ea55e" providerId="ADAL" clId="{7D07521E-42BE-48DD-8082-099D6008D48F}" dt="2026-01-05T20:41:29.372" v="550" actId="2696"/>
        <pc:sldMkLst>
          <pc:docMk/>
          <pc:sldMk cId="1031334633" sldId="2094"/>
        </pc:sldMkLst>
        <pc:spChg chg="del">
          <ac:chgData name="Atilla ŞAHİN" userId="f44ae73e-0188-4c4d-b557-fcb3a96ea55e" providerId="ADAL" clId="{7D07521E-42BE-48DD-8082-099D6008D48F}" dt="2026-01-05T19:46:03.410" v="82"/>
          <ac:spMkLst>
            <pc:docMk/>
            <pc:sldMk cId="1031334633" sldId="2094"/>
            <ac:spMk id="30" creationId="{62C9703D-C8F9-44AD-A7C0-C2F3871F8C1B}"/>
          </ac:spMkLst>
        </pc:spChg>
        <pc:graphicFrameChg chg="mod modGraphic">
          <ac:chgData name="Atilla ŞAHİN" userId="f44ae73e-0188-4c4d-b557-fcb3a96ea55e" providerId="ADAL" clId="{7D07521E-42BE-48DD-8082-099D6008D48F}" dt="2026-01-05T20:15:55.234" v="216" actId="20577"/>
          <ac:graphicFrameMkLst>
            <pc:docMk/>
            <pc:sldMk cId="1031334633" sldId="2094"/>
            <ac:graphicFrameMk id="4" creationId="{779B0F50-4B27-6A4F-C030-48FEFD3B6B32}"/>
          </ac:graphicFrameMkLst>
        </pc:graphicFrameChg>
      </pc:sldChg>
      <pc:sldChg chg="modSp add mod">
        <pc:chgData name="Atilla ŞAHİN" userId="f44ae73e-0188-4c4d-b557-fcb3a96ea55e" providerId="ADAL" clId="{7D07521E-42BE-48DD-8082-099D6008D48F}" dt="2026-01-05T20:44:56.039" v="571" actId="122"/>
        <pc:sldMkLst>
          <pc:docMk/>
          <pc:sldMk cId="3844418616" sldId="2094"/>
        </pc:sldMkLst>
        <pc:graphicFrameChg chg="mod modGraphic">
          <ac:chgData name="Atilla ŞAHİN" userId="f44ae73e-0188-4c4d-b557-fcb3a96ea55e" providerId="ADAL" clId="{7D07521E-42BE-48DD-8082-099D6008D48F}" dt="2026-01-05T20:44:56.039" v="571" actId="122"/>
          <ac:graphicFrameMkLst>
            <pc:docMk/>
            <pc:sldMk cId="3844418616" sldId="2094"/>
            <ac:graphicFrameMk id="4" creationId="{779B0F50-4B27-6A4F-C030-48FEFD3B6B32}"/>
          </ac:graphicFrameMkLst>
        </pc:graphicFrameChg>
      </pc:sldChg>
      <pc:sldChg chg="new del">
        <pc:chgData name="Atilla ŞAHİN" userId="f44ae73e-0188-4c4d-b557-fcb3a96ea55e" providerId="ADAL" clId="{7D07521E-42BE-48DD-8082-099D6008D48F}" dt="2026-01-05T20:02:28.233" v="104" actId="47"/>
        <pc:sldMkLst>
          <pc:docMk/>
          <pc:sldMk cId="4029966914" sldId="2095"/>
        </pc:sldMkLst>
      </pc:sldChg>
      <pc:sldChg chg="addSp modSp add mod">
        <pc:chgData name="Atilla ŞAHİN" userId="f44ae73e-0188-4c4d-b557-fcb3a96ea55e" providerId="ADAL" clId="{7D07521E-42BE-48DD-8082-099D6008D48F}" dt="2026-01-05T20:43:06.619" v="560" actId="207"/>
        <pc:sldMkLst>
          <pc:docMk/>
          <pc:sldMk cId="1067062578" sldId="2096"/>
        </pc:sldMkLst>
        <pc:spChg chg="add mod">
          <ac:chgData name="Atilla ŞAHİN" userId="f44ae73e-0188-4c4d-b557-fcb3a96ea55e" providerId="ADAL" clId="{7D07521E-42BE-48DD-8082-099D6008D48F}" dt="2026-01-05T20:43:06.619" v="560" actId="207"/>
          <ac:spMkLst>
            <pc:docMk/>
            <pc:sldMk cId="1067062578" sldId="2096"/>
            <ac:spMk id="3" creationId="{65808A2E-12D1-C829-0E3B-201DF8AFEB5A}"/>
          </ac:spMkLst>
        </pc:spChg>
        <pc:graphicFrameChg chg="mod modGraphic">
          <ac:chgData name="Atilla ŞAHİN" userId="f44ae73e-0188-4c4d-b557-fcb3a96ea55e" providerId="ADAL" clId="{7D07521E-42BE-48DD-8082-099D6008D48F}" dt="2026-01-05T20:41:56.898" v="553" actId="14100"/>
          <ac:graphicFrameMkLst>
            <pc:docMk/>
            <pc:sldMk cId="1067062578" sldId="2096"/>
            <ac:graphicFrameMk id="2" creationId="{75BE4047-F278-0A93-68E5-5FDC27ADDDA9}"/>
          </ac:graphicFrameMkLst>
        </pc:graphicFrameChg>
      </pc:sldChg>
      <pc:sldChg chg="addSp modSp new del mod">
        <pc:chgData name="Atilla ŞAHİN" userId="f44ae73e-0188-4c4d-b557-fcb3a96ea55e" providerId="ADAL" clId="{7D07521E-42BE-48DD-8082-099D6008D48F}" dt="2026-01-05T20:40:52.466" v="509" actId="2696"/>
        <pc:sldMkLst>
          <pc:docMk/>
          <pc:sldMk cId="3671065624" sldId="2096"/>
        </pc:sldMkLst>
        <pc:graphicFrameChg chg="add mod modGraphic">
          <ac:chgData name="Atilla ŞAHİN" userId="f44ae73e-0188-4c4d-b557-fcb3a96ea55e" providerId="ADAL" clId="{7D07521E-42BE-48DD-8082-099D6008D48F}" dt="2026-01-05T20:11:58.338" v="180" actId="113"/>
          <ac:graphicFrameMkLst>
            <pc:docMk/>
            <pc:sldMk cId="3671065624" sldId="2096"/>
            <ac:graphicFrameMk id="2" creationId="{75BE4047-F278-0A93-68E5-5FDC27ADDDA9}"/>
          </ac:graphicFrameMkLst>
        </pc:graphicFrameChg>
      </pc:sldChg>
      <pc:sldChg chg="addSp modSp new mod">
        <pc:chgData name="Atilla ŞAHİN" userId="f44ae73e-0188-4c4d-b557-fcb3a96ea55e" providerId="ADAL" clId="{7D07521E-42BE-48DD-8082-099D6008D48F}" dt="2026-01-05T20:30:21.850" v="298" actId="207"/>
        <pc:sldMkLst>
          <pc:docMk/>
          <pc:sldMk cId="4158969629" sldId="2097"/>
        </pc:sldMkLst>
        <pc:graphicFrameChg chg="add mod modGraphic">
          <ac:chgData name="Atilla ŞAHİN" userId="f44ae73e-0188-4c4d-b557-fcb3a96ea55e" providerId="ADAL" clId="{7D07521E-42BE-48DD-8082-099D6008D48F}" dt="2026-01-05T20:30:21.850" v="298" actId="207"/>
          <ac:graphicFrameMkLst>
            <pc:docMk/>
            <pc:sldMk cId="4158969629" sldId="2097"/>
            <ac:graphicFrameMk id="2" creationId="{8BC3BC23-8A9A-B437-C243-D2B6DF7F4799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D1BD14-1469-433E-83A0-D08EEA33412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EF283BB-18F2-4493-8F9A-94EF6189959C}">
      <dgm:prSet/>
      <dgm:spPr/>
      <dgm:t>
        <a:bodyPr/>
        <a:lstStyle/>
        <a:p>
          <a:pPr>
            <a:lnSpc>
              <a:spcPct val="100000"/>
            </a:lnSpc>
          </a:pPr>
          <a:r>
            <a:rPr lang="tr-TR"/>
            <a:t>⏰  2026’dan itibaren tek bir kural seti uygulanabilecektir.</a:t>
          </a:r>
          <a:endParaRPr lang="en-US" dirty="0"/>
        </a:p>
      </dgm:t>
    </dgm:pt>
    <dgm:pt modelId="{F0DAD97A-B5AA-40B5-8036-E7407706280E}" type="parTrans" cxnId="{3D347321-CAB1-4014-8923-DA8888C7C1A1}">
      <dgm:prSet/>
      <dgm:spPr/>
      <dgm:t>
        <a:bodyPr/>
        <a:lstStyle/>
        <a:p>
          <a:endParaRPr lang="en-US"/>
        </a:p>
      </dgm:t>
    </dgm:pt>
    <dgm:pt modelId="{7A9F3F1F-107B-44D3-BDBF-0201833A84B4}" type="sibTrans" cxnId="{3D347321-CAB1-4014-8923-DA8888C7C1A1}">
      <dgm:prSet/>
      <dgm:spPr/>
      <dgm:t>
        <a:bodyPr/>
        <a:lstStyle/>
        <a:p>
          <a:endParaRPr lang="en-US"/>
        </a:p>
      </dgm:t>
    </dgm:pt>
    <dgm:pt modelId="{FC8EA7D1-8C4C-46E0-920F-F92831541537}">
      <dgm:prSet custT="1"/>
      <dgm:spPr/>
      <dgm:t>
        <a:bodyPr/>
        <a:lstStyle/>
        <a:p>
          <a:pPr>
            <a:lnSpc>
              <a:spcPct val="100000"/>
            </a:lnSpc>
          </a:pPr>
          <a:endParaRPr lang="tr-TR" sz="1400"/>
        </a:p>
        <a:p>
          <a:pPr>
            <a:lnSpc>
              <a:spcPct val="100000"/>
            </a:lnSpc>
          </a:pPr>
          <a:r>
            <a:rPr lang="tr-TR" sz="1400"/>
            <a:t>👉 </a:t>
          </a:r>
          <a:r>
            <a:rPr lang="tr-TR" sz="1400" b="1"/>
            <a:t>1 Ocak 2026 itibariyle</a:t>
          </a:r>
          <a:r>
            <a:rPr lang="tr-TR" sz="1400"/>
            <a:t>:</a:t>
          </a:r>
        </a:p>
        <a:p>
          <a:pPr>
            <a:lnSpc>
              <a:spcPct val="100000"/>
            </a:lnSpc>
          </a:pPr>
          <a:r>
            <a:rPr lang="tr-TR" sz="1800"/>
            <a:t>. Revize PEM Kuralları “R”, veya</a:t>
          </a:r>
          <a:br>
            <a:rPr lang="tr-TR" sz="1800"/>
          </a:br>
          <a:r>
            <a:rPr lang="tr-TR" sz="1800"/>
            <a:t>• Aynı menşe kurallarını ifade eden 2012 PEM Konvansiyonu veya eski ikili protokoller “C”</a:t>
          </a:r>
          <a:br>
            <a:rPr lang="tr-TR" sz="1800"/>
          </a:br>
          <a:br>
            <a:rPr lang="tr-TR" sz="1800"/>
          </a:br>
          <a:endParaRPr lang="en-US" sz="1800" dirty="0"/>
        </a:p>
      </dgm:t>
    </dgm:pt>
    <dgm:pt modelId="{AEE09808-2B43-4255-ACB3-09692CD227FF}" type="parTrans" cxnId="{3BD5C8A0-A9D2-40BA-93F4-1FCDEA3E4497}">
      <dgm:prSet/>
      <dgm:spPr/>
      <dgm:t>
        <a:bodyPr/>
        <a:lstStyle/>
        <a:p>
          <a:endParaRPr lang="en-US"/>
        </a:p>
      </dgm:t>
    </dgm:pt>
    <dgm:pt modelId="{E9E2E284-A8BA-49AF-A99D-58A333B59434}" type="sibTrans" cxnId="{3BD5C8A0-A9D2-40BA-93F4-1FCDEA3E4497}">
      <dgm:prSet/>
      <dgm:spPr/>
      <dgm:t>
        <a:bodyPr/>
        <a:lstStyle/>
        <a:p>
          <a:endParaRPr lang="en-US"/>
        </a:p>
      </dgm:t>
    </dgm:pt>
    <dgm:pt modelId="{48B092C4-53CC-4F1A-A554-4D5D3D3FCB38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dirty="0"/>
            <a:t>➡️ Eğer iki ticaret ortağı uyumlu değilse, kümülasyon otomatik olarak imkânsız hale gelmektedir.</a:t>
          </a:r>
          <a:endParaRPr lang="en-US" dirty="0"/>
        </a:p>
      </dgm:t>
    </dgm:pt>
    <dgm:pt modelId="{D07A04B7-89E7-44AC-8FEC-0687693081DD}" type="parTrans" cxnId="{5903DB06-3973-4310-A052-5A0996E37642}">
      <dgm:prSet/>
      <dgm:spPr/>
      <dgm:t>
        <a:bodyPr/>
        <a:lstStyle/>
        <a:p>
          <a:endParaRPr lang="en-US"/>
        </a:p>
      </dgm:t>
    </dgm:pt>
    <dgm:pt modelId="{ABE36BAA-044D-47C3-A702-3099132C91EE}" type="sibTrans" cxnId="{5903DB06-3973-4310-A052-5A0996E37642}">
      <dgm:prSet/>
      <dgm:spPr/>
      <dgm:t>
        <a:bodyPr/>
        <a:lstStyle/>
        <a:p>
          <a:endParaRPr lang="en-US"/>
        </a:p>
      </dgm:t>
    </dgm:pt>
    <dgm:pt modelId="{FA3BF95F-7871-4F1D-9FF3-B7DDE16734FF}" type="pres">
      <dgm:prSet presAssocID="{5CD1BD14-1469-433E-83A0-D08EEA334128}" presName="root" presStyleCnt="0">
        <dgm:presLayoutVars>
          <dgm:dir/>
          <dgm:resizeHandles val="exact"/>
        </dgm:presLayoutVars>
      </dgm:prSet>
      <dgm:spPr/>
    </dgm:pt>
    <dgm:pt modelId="{E2DE0BA5-FF3E-4BF8-A2CD-88EEC7071150}" type="pres">
      <dgm:prSet presAssocID="{7EF283BB-18F2-4493-8F9A-94EF6189959C}" presName="compNode" presStyleCnt="0"/>
      <dgm:spPr/>
    </dgm:pt>
    <dgm:pt modelId="{29EC1B5E-B355-4340-93EF-E9F02A6E0F17}" type="pres">
      <dgm:prSet presAssocID="{7EF283BB-18F2-4493-8F9A-94EF6189959C}" presName="bgRect" presStyleLbl="bgShp" presStyleIdx="0" presStyleCnt="3">
        <dgm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</dgm:pt>
    <dgm:pt modelId="{E16A833E-E5E5-4B5D-8FC1-B10FF031EE4A}" type="pres">
      <dgm:prSet presAssocID="{7EF283BB-18F2-4493-8F9A-94EF6189959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kim"/>
        </a:ext>
      </dgm:extLst>
    </dgm:pt>
    <dgm:pt modelId="{40867041-9C83-4870-A79B-17E7F89583AA}" type="pres">
      <dgm:prSet presAssocID="{7EF283BB-18F2-4493-8F9A-94EF6189959C}" presName="spaceRect" presStyleCnt="0"/>
      <dgm:spPr/>
    </dgm:pt>
    <dgm:pt modelId="{F76C5C53-19C8-4D46-9DF6-64EFF660D227}" type="pres">
      <dgm:prSet presAssocID="{7EF283BB-18F2-4493-8F9A-94EF6189959C}" presName="parTx" presStyleLbl="revTx" presStyleIdx="0" presStyleCnt="3">
        <dgm:presLayoutVars>
          <dgm:chMax val="0"/>
          <dgm:chPref val="0"/>
        </dgm:presLayoutVars>
      </dgm:prSet>
      <dgm:spPr/>
    </dgm:pt>
    <dgm:pt modelId="{A85EF6BF-D1E4-4A2F-B9E3-65D2CAA175EC}" type="pres">
      <dgm:prSet presAssocID="{7A9F3F1F-107B-44D3-BDBF-0201833A84B4}" presName="sibTrans" presStyleCnt="0"/>
      <dgm:spPr/>
    </dgm:pt>
    <dgm:pt modelId="{4BC5FAC0-72C4-4C43-8F46-A1314DF3F1BC}" type="pres">
      <dgm:prSet presAssocID="{FC8EA7D1-8C4C-46E0-920F-F92831541537}" presName="compNode" presStyleCnt="0"/>
      <dgm:spPr/>
    </dgm:pt>
    <dgm:pt modelId="{3B9028FD-EF5E-465F-8E16-59CFD8196C3E}" type="pres">
      <dgm:prSet presAssocID="{FC8EA7D1-8C4C-46E0-920F-F92831541537}" presName="bgRect" presStyleLbl="bgShp" presStyleIdx="1" presStyleCnt="3" custLinFactNeighborY="2072">
        <dgm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</dgm:pt>
    <dgm:pt modelId="{912E643A-7472-43B0-A7E5-F1831145BE74}" type="pres">
      <dgm:prSet presAssocID="{FC8EA7D1-8C4C-46E0-920F-F9283154153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Şef"/>
        </a:ext>
      </dgm:extLst>
    </dgm:pt>
    <dgm:pt modelId="{7FE65DFC-69D6-4C22-9784-65415EEECCEC}" type="pres">
      <dgm:prSet presAssocID="{FC8EA7D1-8C4C-46E0-920F-F92831541537}" presName="spaceRect" presStyleCnt="0"/>
      <dgm:spPr/>
    </dgm:pt>
    <dgm:pt modelId="{2256C2B6-B1B0-4CC8-A543-C204DB139025}" type="pres">
      <dgm:prSet presAssocID="{FC8EA7D1-8C4C-46E0-920F-F92831541537}" presName="parTx" presStyleLbl="revTx" presStyleIdx="1" presStyleCnt="3">
        <dgm:presLayoutVars>
          <dgm:chMax val="0"/>
          <dgm:chPref val="0"/>
        </dgm:presLayoutVars>
      </dgm:prSet>
      <dgm:spPr/>
    </dgm:pt>
    <dgm:pt modelId="{5ECA0CC1-8E82-4CB2-A465-B9AFE1715EE2}" type="pres">
      <dgm:prSet presAssocID="{E9E2E284-A8BA-49AF-A99D-58A333B59434}" presName="sibTrans" presStyleCnt="0"/>
      <dgm:spPr/>
    </dgm:pt>
    <dgm:pt modelId="{FF0203A7-7F94-4092-A6B6-2255B85B0A0C}" type="pres">
      <dgm:prSet presAssocID="{48B092C4-53CC-4F1A-A554-4D5D3D3FCB38}" presName="compNode" presStyleCnt="0"/>
      <dgm:spPr/>
    </dgm:pt>
    <dgm:pt modelId="{3183069B-151F-432C-B487-5566F81D745D}" type="pres">
      <dgm:prSet presAssocID="{48B092C4-53CC-4F1A-A554-4D5D3D3FCB38}" presName="bgRect" presStyleLbl="bgShp" presStyleIdx="2" presStyleCnt="3">
        <dgm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</dgm:pt>
    <dgm:pt modelId="{9446EC22-2109-4B0D-838D-371856A7B553}" type="pres">
      <dgm:prSet presAssocID="{48B092C4-53CC-4F1A-A554-4D5D3D3FCB3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nn Diagram"/>
        </a:ext>
      </dgm:extLst>
    </dgm:pt>
    <dgm:pt modelId="{BBAF1A7F-41B9-4C3F-A3AC-413504227533}" type="pres">
      <dgm:prSet presAssocID="{48B092C4-53CC-4F1A-A554-4D5D3D3FCB38}" presName="spaceRect" presStyleCnt="0"/>
      <dgm:spPr/>
    </dgm:pt>
    <dgm:pt modelId="{8E0828E8-4CEC-4DF8-8E59-C80F1A326644}" type="pres">
      <dgm:prSet presAssocID="{48B092C4-53CC-4F1A-A554-4D5D3D3FCB3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903DB06-3973-4310-A052-5A0996E37642}" srcId="{5CD1BD14-1469-433E-83A0-D08EEA334128}" destId="{48B092C4-53CC-4F1A-A554-4D5D3D3FCB38}" srcOrd="2" destOrd="0" parTransId="{D07A04B7-89E7-44AC-8FEC-0687693081DD}" sibTransId="{ABE36BAA-044D-47C3-A702-3099132C91EE}"/>
    <dgm:cxn modelId="{9850ED1C-C899-4AB1-9E69-06D64F0555EA}" type="presOf" srcId="{48B092C4-53CC-4F1A-A554-4D5D3D3FCB38}" destId="{8E0828E8-4CEC-4DF8-8E59-C80F1A326644}" srcOrd="0" destOrd="0" presId="urn:microsoft.com/office/officeart/2018/2/layout/IconVerticalSolidList"/>
    <dgm:cxn modelId="{3D347321-CAB1-4014-8923-DA8888C7C1A1}" srcId="{5CD1BD14-1469-433E-83A0-D08EEA334128}" destId="{7EF283BB-18F2-4493-8F9A-94EF6189959C}" srcOrd="0" destOrd="0" parTransId="{F0DAD97A-B5AA-40B5-8036-E7407706280E}" sibTransId="{7A9F3F1F-107B-44D3-BDBF-0201833A84B4}"/>
    <dgm:cxn modelId="{96D79726-9779-4062-8A1A-0F2D6692E513}" type="presOf" srcId="{FC8EA7D1-8C4C-46E0-920F-F92831541537}" destId="{2256C2B6-B1B0-4CC8-A543-C204DB139025}" srcOrd="0" destOrd="0" presId="urn:microsoft.com/office/officeart/2018/2/layout/IconVerticalSolidList"/>
    <dgm:cxn modelId="{34F65A6D-A449-4E41-BEA9-3E63B953C0C4}" type="presOf" srcId="{5CD1BD14-1469-433E-83A0-D08EEA334128}" destId="{FA3BF95F-7871-4F1D-9FF3-B7DDE16734FF}" srcOrd="0" destOrd="0" presId="urn:microsoft.com/office/officeart/2018/2/layout/IconVerticalSolidList"/>
    <dgm:cxn modelId="{3BD5C8A0-A9D2-40BA-93F4-1FCDEA3E4497}" srcId="{5CD1BD14-1469-433E-83A0-D08EEA334128}" destId="{FC8EA7D1-8C4C-46E0-920F-F92831541537}" srcOrd="1" destOrd="0" parTransId="{AEE09808-2B43-4255-ACB3-09692CD227FF}" sibTransId="{E9E2E284-A8BA-49AF-A99D-58A333B59434}"/>
    <dgm:cxn modelId="{33AFF8C6-71B2-4E32-A340-6EFCF6B2754A}" type="presOf" srcId="{7EF283BB-18F2-4493-8F9A-94EF6189959C}" destId="{F76C5C53-19C8-4D46-9DF6-64EFF660D227}" srcOrd="0" destOrd="0" presId="urn:microsoft.com/office/officeart/2018/2/layout/IconVerticalSolidList"/>
    <dgm:cxn modelId="{6116B36A-115E-43FA-A647-3077CEC121C6}" type="presParOf" srcId="{FA3BF95F-7871-4F1D-9FF3-B7DDE16734FF}" destId="{E2DE0BA5-FF3E-4BF8-A2CD-88EEC7071150}" srcOrd="0" destOrd="0" presId="urn:microsoft.com/office/officeart/2018/2/layout/IconVerticalSolidList"/>
    <dgm:cxn modelId="{4B4E1489-358A-4AD4-A3FE-9A6C6CF3325E}" type="presParOf" srcId="{E2DE0BA5-FF3E-4BF8-A2CD-88EEC7071150}" destId="{29EC1B5E-B355-4340-93EF-E9F02A6E0F17}" srcOrd="0" destOrd="0" presId="urn:microsoft.com/office/officeart/2018/2/layout/IconVerticalSolidList"/>
    <dgm:cxn modelId="{5C0B5845-8933-4E00-A0C3-67FE86A03F51}" type="presParOf" srcId="{E2DE0BA5-FF3E-4BF8-A2CD-88EEC7071150}" destId="{E16A833E-E5E5-4B5D-8FC1-B10FF031EE4A}" srcOrd="1" destOrd="0" presId="urn:microsoft.com/office/officeart/2018/2/layout/IconVerticalSolidList"/>
    <dgm:cxn modelId="{5BE6353A-E842-4447-A944-7ACC165396BD}" type="presParOf" srcId="{E2DE0BA5-FF3E-4BF8-A2CD-88EEC7071150}" destId="{40867041-9C83-4870-A79B-17E7F89583AA}" srcOrd="2" destOrd="0" presId="urn:microsoft.com/office/officeart/2018/2/layout/IconVerticalSolidList"/>
    <dgm:cxn modelId="{AF883E92-492A-4657-B77B-E2E772763B2B}" type="presParOf" srcId="{E2DE0BA5-FF3E-4BF8-A2CD-88EEC7071150}" destId="{F76C5C53-19C8-4D46-9DF6-64EFF660D227}" srcOrd="3" destOrd="0" presId="urn:microsoft.com/office/officeart/2018/2/layout/IconVerticalSolidList"/>
    <dgm:cxn modelId="{531D8219-3480-4F3A-A920-7CA24A782EFD}" type="presParOf" srcId="{FA3BF95F-7871-4F1D-9FF3-B7DDE16734FF}" destId="{A85EF6BF-D1E4-4A2F-B9E3-65D2CAA175EC}" srcOrd="1" destOrd="0" presId="urn:microsoft.com/office/officeart/2018/2/layout/IconVerticalSolidList"/>
    <dgm:cxn modelId="{3187ADB4-ADC0-4309-8CB3-FC86D1B2C728}" type="presParOf" srcId="{FA3BF95F-7871-4F1D-9FF3-B7DDE16734FF}" destId="{4BC5FAC0-72C4-4C43-8F46-A1314DF3F1BC}" srcOrd="2" destOrd="0" presId="urn:microsoft.com/office/officeart/2018/2/layout/IconVerticalSolidList"/>
    <dgm:cxn modelId="{84255D72-4308-4C59-BE38-0AC32EEE2945}" type="presParOf" srcId="{4BC5FAC0-72C4-4C43-8F46-A1314DF3F1BC}" destId="{3B9028FD-EF5E-465F-8E16-59CFD8196C3E}" srcOrd="0" destOrd="0" presId="urn:microsoft.com/office/officeart/2018/2/layout/IconVerticalSolidList"/>
    <dgm:cxn modelId="{F0AAA332-4AE5-4B8B-8700-5A2C621A3B07}" type="presParOf" srcId="{4BC5FAC0-72C4-4C43-8F46-A1314DF3F1BC}" destId="{912E643A-7472-43B0-A7E5-F1831145BE74}" srcOrd="1" destOrd="0" presId="urn:microsoft.com/office/officeart/2018/2/layout/IconVerticalSolidList"/>
    <dgm:cxn modelId="{9859F225-725C-4A98-BCB1-20E6B4271B26}" type="presParOf" srcId="{4BC5FAC0-72C4-4C43-8F46-A1314DF3F1BC}" destId="{7FE65DFC-69D6-4C22-9784-65415EEECCEC}" srcOrd="2" destOrd="0" presId="urn:microsoft.com/office/officeart/2018/2/layout/IconVerticalSolidList"/>
    <dgm:cxn modelId="{C2B2C30B-6E43-4015-AB1D-F9C4BD4F35CE}" type="presParOf" srcId="{4BC5FAC0-72C4-4C43-8F46-A1314DF3F1BC}" destId="{2256C2B6-B1B0-4CC8-A543-C204DB139025}" srcOrd="3" destOrd="0" presId="urn:microsoft.com/office/officeart/2018/2/layout/IconVerticalSolidList"/>
    <dgm:cxn modelId="{FDD4FF44-F878-47C7-B969-7FB2DD833556}" type="presParOf" srcId="{FA3BF95F-7871-4F1D-9FF3-B7DDE16734FF}" destId="{5ECA0CC1-8E82-4CB2-A465-B9AFE1715EE2}" srcOrd="3" destOrd="0" presId="urn:microsoft.com/office/officeart/2018/2/layout/IconVerticalSolidList"/>
    <dgm:cxn modelId="{1F758EA0-DA1A-425B-9ACC-963D70C85CC2}" type="presParOf" srcId="{FA3BF95F-7871-4F1D-9FF3-B7DDE16734FF}" destId="{FF0203A7-7F94-4092-A6B6-2255B85B0A0C}" srcOrd="4" destOrd="0" presId="urn:microsoft.com/office/officeart/2018/2/layout/IconVerticalSolidList"/>
    <dgm:cxn modelId="{08EE7C8B-B8DF-4A97-85F8-1555AD793C79}" type="presParOf" srcId="{FF0203A7-7F94-4092-A6B6-2255B85B0A0C}" destId="{3183069B-151F-432C-B487-5566F81D745D}" srcOrd="0" destOrd="0" presId="urn:microsoft.com/office/officeart/2018/2/layout/IconVerticalSolidList"/>
    <dgm:cxn modelId="{0D905EA9-7F4A-42F8-97DF-19F857C1811E}" type="presParOf" srcId="{FF0203A7-7F94-4092-A6B6-2255B85B0A0C}" destId="{9446EC22-2109-4B0D-838D-371856A7B553}" srcOrd="1" destOrd="0" presId="urn:microsoft.com/office/officeart/2018/2/layout/IconVerticalSolidList"/>
    <dgm:cxn modelId="{5CF7C705-59A3-41C7-9B9C-D5ACDD5F7655}" type="presParOf" srcId="{FF0203A7-7F94-4092-A6B6-2255B85B0A0C}" destId="{BBAF1A7F-41B9-4C3F-A3AC-413504227533}" srcOrd="2" destOrd="0" presId="urn:microsoft.com/office/officeart/2018/2/layout/IconVerticalSolidList"/>
    <dgm:cxn modelId="{1619D8EB-DF36-4B0B-99F2-444C5F7F99B7}" type="presParOf" srcId="{FF0203A7-7F94-4092-A6B6-2255B85B0A0C}" destId="{8E0828E8-4CEC-4DF8-8E59-C80F1A32664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47CADA-E3BB-4DC5-A180-EA1AF79DD64D}" type="doc">
      <dgm:prSet loTypeId="urn:microsoft.com/office/officeart/2005/8/layout/vProcess5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5CDD1EE-BF61-4061-B967-3320A32D6875}">
      <dgm:prSet>
        <dgm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b="1" dirty="0"/>
            <a:t>🔵 ARNAVUTLUK, SIRBİSTAN</a:t>
          </a:r>
          <a:r>
            <a:rPr lang="tr-TR" dirty="0"/>
            <a:t> VE </a:t>
          </a:r>
          <a:r>
            <a:rPr lang="tr-TR" b="1" dirty="0"/>
            <a:t>MOLDOVA</a:t>
          </a:r>
          <a:r>
            <a:rPr lang="tr-TR" dirty="0"/>
            <a:t> ile yasal süreçler tamamlanana kadar ikili kümülasyon uygulanacaktır.</a:t>
          </a:r>
          <a:endParaRPr lang="en-US" dirty="0"/>
        </a:p>
      </dgm:t>
    </dgm:pt>
    <dgm:pt modelId="{B50642B8-5FCC-4B91-82F3-E8A26E600091}" type="parTrans" cxnId="{D97482B0-EC86-4450-8C39-3A736BF481D7}">
      <dgm:prSet/>
      <dgm:spPr/>
      <dgm:t>
        <a:bodyPr/>
        <a:lstStyle/>
        <a:p>
          <a:endParaRPr lang="en-US"/>
        </a:p>
      </dgm:t>
    </dgm:pt>
    <dgm:pt modelId="{A6231624-1446-4ECC-829B-6B9C45BF3F94}" type="sibTrans" cxnId="{D97482B0-EC86-4450-8C39-3A736BF481D7}">
      <dgm:prSet/>
      <dgm:spPr/>
      <dgm:t>
        <a:bodyPr/>
        <a:lstStyle/>
        <a:p>
          <a:endParaRPr lang="en-US"/>
        </a:p>
      </dgm:t>
    </dgm:pt>
    <dgm:pt modelId="{0B13F754-8978-4EDF-ADC4-BD708C1CAFD0}">
      <dgm:prSet>
        <dgm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b="1" dirty="0"/>
            <a:t>🔵 </a:t>
          </a:r>
          <a:r>
            <a:rPr lang="tr-TR" dirty="0"/>
            <a:t>İkili kümülasyon, 31.12.2025 tarihli 6. Mükerrer </a:t>
          </a:r>
          <a:r>
            <a:rPr lang="tr-TR" dirty="0" err="1"/>
            <a:t>R.G.’de</a:t>
          </a:r>
          <a:r>
            <a:rPr lang="tr-TR" dirty="0"/>
            <a:t> yayınlanan Yönetmelik kuralları geçerli olacaktır.</a:t>
          </a:r>
          <a:endParaRPr lang="en-US" dirty="0"/>
        </a:p>
      </dgm:t>
    </dgm:pt>
    <dgm:pt modelId="{98528431-04F3-4B62-9BCD-ED2AE00C1A1A}" type="parTrans" cxnId="{86380377-A287-41AE-BD23-0CB465138E21}">
      <dgm:prSet/>
      <dgm:spPr/>
      <dgm:t>
        <a:bodyPr/>
        <a:lstStyle/>
        <a:p>
          <a:endParaRPr lang="en-US"/>
        </a:p>
      </dgm:t>
    </dgm:pt>
    <dgm:pt modelId="{B40E9E6E-D570-42EA-BD9F-0416F3D873A4}" type="sibTrans" cxnId="{86380377-A287-41AE-BD23-0CB465138E21}">
      <dgm:prSet/>
      <dgm:spPr/>
      <dgm:t>
        <a:bodyPr/>
        <a:lstStyle/>
        <a:p>
          <a:endParaRPr lang="en-US"/>
        </a:p>
      </dgm:t>
    </dgm:pt>
    <dgm:pt modelId="{8CFBA349-DDFC-44B7-BBBC-5C4522C62B15}">
      <dgm:prSet>
        <dgm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/>
            <a:t>✅ Menşe İspat Belgesi: EUR.1, Fatura Beyanı </a:t>
          </a:r>
          <a:endParaRPr lang="en-US"/>
        </a:p>
      </dgm:t>
    </dgm:pt>
    <dgm:pt modelId="{3346201D-28FE-41EE-951C-B2B383B91147}" type="parTrans" cxnId="{624CF02E-D450-483C-8FA3-6C76053F881B}">
      <dgm:prSet/>
      <dgm:spPr/>
      <dgm:t>
        <a:bodyPr/>
        <a:lstStyle/>
        <a:p>
          <a:endParaRPr lang="en-US"/>
        </a:p>
      </dgm:t>
    </dgm:pt>
    <dgm:pt modelId="{77151F4C-153E-45EF-B1BE-BE97E5738CB4}" type="sibTrans" cxnId="{624CF02E-D450-483C-8FA3-6C76053F881B}">
      <dgm:prSet/>
      <dgm:spPr/>
      <dgm:t>
        <a:bodyPr/>
        <a:lstStyle/>
        <a:p>
          <a:endParaRPr lang="en-US"/>
        </a:p>
      </dgm:t>
    </dgm:pt>
    <dgm:pt modelId="{6BB660D9-0EB2-4D98-B42D-A3C6718B051E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dirty="0"/>
            <a:t>✅ Vize tarihinden itibaren 4 ay</a:t>
          </a:r>
          <a:endParaRPr lang="en-US" dirty="0"/>
        </a:p>
      </dgm:t>
    </dgm:pt>
    <dgm:pt modelId="{078E3B6C-AE1B-485D-B690-7B149C5C0115}" type="parTrans" cxnId="{6D75474D-2992-4E4C-B47F-C086A70C3101}">
      <dgm:prSet/>
      <dgm:spPr/>
      <dgm:t>
        <a:bodyPr/>
        <a:lstStyle/>
        <a:p>
          <a:endParaRPr lang="en-US"/>
        </a:p>
      </dgm:t>
    </dgm:pt>
    <dgm:pt modelId="{23E1A0A1-B964-4A0B-88D6-206CE2BE1C89}" type="sibTrans" cxnId="{6D75474D-2992-4E4C-B47F-C086A70C3101}">
      <dgm:prSet/>
      <dgm:spPr/>
      <dgm:t>
        <a:bodyPr/>
        <a:lstStyle/>
        <a:p>
          <a:endParaRPr lang="en-US"/>
        </a:p>
      </dgm:t>
    </dgm:pt>
    <dgm:pt modelId="{ED67606C-C763-48D4-9086-19FF31A238B1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2">
            <a:alpha val="50000"/>
          </a:schemeClr>
        </a:solidFill>
        <a:ln>
          <a:noFill/>
        </a:ln>
      </dgm:spPr>
      <dgm:t>
        <a:bodyPr/>
        <a:lstStyle/>
        <a:p>
          <a:r>
            <a:rPr lang="tr-TR"/>
            <a:t>✅ Geri ödeme ve muafiyet yasağı var (TEV).</a:t>
          </a:r>
          <a:endParaRPr lang="en-US"/>
        </a:p>
      </dgm:t>
    </dgm:pt>
    <dgm:pt modelId="{C9FB02E5-86F8-4281-B520-517BB56315EE}" type="parTrans" cxnId="{B23073F3-E381-4B9E-A761-196EA372407E}">
      <dgm:prSet/>
      <dgm:spPr/>
      <dgm:t>
        <a:bodyPr/>
        <a:lstStyle/>
        <a:p>
          <a:endParaRPr lang="en-US"/>
        </a:p>
      </dgm:t>
    </dgm:pt>
    <dgm:pt modelId="{AF6D4E5F-3BFB-479D-A082-CEA16FB48395}" type="sibTrans" cxnId="{B23073F3-E381-4B9E-A761-196EA372407E}">
      <dgm:prSet/>
      <dgm:spPr/>
      <dgm:t>
        <a:bodyPr/>
        <a:lstStyle/>
        <a:p>
          <a:endParaRPr lang="en-US"/>
        </a:p>
      </dgm:t>
    </dgm:pt>
    <dgm:pt modelId="{E562212C-A001-4016-BFDC-0208DB91CE84}" type="pres">
      <dgm:prSet presAssocID="{2F47CADA-E3BB-4DC5-A180-EA1AF79DD64D}" presName="outerComposite" presStyleCnt="0">
        <dgm:presLayoutVars>
          <dgm:chMax val="5"/>
          <dgm:dir/>
          <dgm:resizeHandles val="exact"/>
        </dgm:presLayoutVars>
      </dgm:prSet>
      <dgm:spPr/>
    </dgm:pt>
    <dgm:pt modelId="{6D4E1012-085D-4C1B-ACF8-9D5A828DCB9E}" type="pres">
      <dgm:prSet presAssocID="{2F47CADA-E3BB-4DC5-A180-EA1AF79DD64D}" presName="dummyMaxCanvas" presStyleCnt="0">
        <dgm:presLayoutVars/>
      </dgm:prSet>
      <dgm:spPr/>
    </dgm:pt>
    <dgm:pt modelId="{C5EE2D3C-80AE-4046-965D-DEA787E98922}" type="pres">
      <dgm:prSet presAssocID="{2F47CADA-E3BB-4DC5-A180-EA1AF79DD64D}" presName="FiveNodes_1" presStyleLbl="node1" presStyleIdx="0" presStyleCnt="5">
        <dgm:presLayoutVars>
          <dgm:bulletEnabled val="1"/>
        </dgm:presLayoutVars>
      </dgm:prSet>
      <dgm:spPr/>
    </dgm:pt>
    <dgm:pt modelId="{B7F0B50E-B190-413D-ACC4-A93DD3D002B6}" type="pres">
      <dgm:prSet presAssocID="{2F47CADA-E3BB-4DC5-A180-EA1AF79DD64D}" presName="FiveNodes_2" presStyleLbl="node1" presStyleIdx="1" presStyleCnt="5">
        <dgm:presLayoutVars>
          <dgm:bulletEnabled val="1"/>
        </dgm:presLayoutVars>
      </dgm:prSet>
      <dgm:spPr/>
    </dgm:pt>
    <dgm:pt modelId="{162088F2-ACCE-49B5-9307-42C195FC7FC6}" type="pres">
      <dgm:prSet presAssocID="{2F47CADA-E3BB-4DC5-A180-EA1AF79DD64D}" presName="FiveNodes_3" presStyleLbl="node1" presStyleIdx="2" presStyleCnt="5">
        <dgm:presLayoutVars>
          <dgm:bulletEnabled val="1"/>
        </dgm:presLayoutVars>
      </dgm:prSet>
      <dgm:spPr/>
    </dgm:pt>
    <dgm:pt modelId="{BC5B0026-AADD-42A8-8100-B60B7AFD66F8}" type="pres">
      <dgm:prSet presAssocID="{2F47CADA-E3BB-4DC5-A180-EA1AF79DD64D}" presName="FiveNodes_4" presStyleLbl="node1" presStyleIdx="3" presStyleCnt="5">
        <dgm:presLayoutVars>
          <dgm:bulletEnabled val="1"/>
        </dgm:presLayoutVars>
      </dgm:prSet>
      <dgm:spPr/>
    </dgm:pt>
    <dgm:pt modelId="{04E9B6EB-EC9C-4320-A0ED-70DD4C6F1090}" type="pres">
      <dgm:prSet presAssocID="{2F47CADA-E3BB-4DC5-A180-EA1AF79DD64D}" presName="FiveNodes_5" presStyleLbl="node1" presStyleIdx="4" presStyleCnt="5">
        <dgm:presLayoutVars>
          <dgm:bulletEnabled val="1"/>
        </dgm:presLayoutVars>
      </dgm:prSet>
      <dgm:spPr/>
    </dgm:pt>
    <dgm:pt modelId="{EA65FF3C-40A6-4DBD-8073-645AC98FEC0A}" type="pres">
      <dgm:prSet presAssocID="{2F47CADA-E3BB-4DC5-A180-EA1AF79DD64D}" presName="FiveConn_1-2" presStyleLbl="fgAccFollowNode1" presStyleIdx="0" presStyleCnt="4">
        <dgm:presLayoutVars>
          <dgm:bulletEnabled val="1"/>
        </dgm:presLayoutVars>
      </dgm:prSet>
      <dgm:spPr/>
    </dgm:pt>
    <dgm:pt modelId="{78EE6557-4060-466A-961B-8784DBE1EC81}" type="pres">
      <dgm:prSet presAssocID="{2F47CADA-E3BB-4DC5-A180-EA1AF79DD64D}" presName="FiveConn_2-3" presStyleLbl="fgAccFollowNode1" presStyleIdx="1" presStyleCnt="4">
        <dgm:presLayoutVars>
          <dgm:bulletEnabled val="1"/>
        </dgm:presLayoutVars>
      </dgm:prSet>
      <dgm:spPr/>
    </dgm:pt>
    <dgm:pt modelId="{AD03AB33-0FC6-423A-8B29-A647B025DEBF}" type="pres">
      <dgm:prSet presAssocID="{2F47CADA-E3BB-4DC5-A180-EA1AF79DD64D}" presName="FiveConn_3-4" presStyleLbl="fgAccFollowNode1" presStyleIdx="2" presStyleCnt="4">
        <dgm:presLayoutVars>
          <dgm:bulletEnabled val="1"/>
        </dgm:presLayoutVars>
      </dgm:prSet>
      <dgm:spPr/>
    </dgm:pt>
    <dgm:pt modelId="{F997B534-DED2-4B42-A87E-9A9943075C50}" type="pres">
      <dgm:prSet presAssocID="{2F47CADA-E3BB-4DC5-A180-EA1AF79DD64D}" presName="FiveConn_4-5" presStyleLbl="fgAccFollowNode1" presStyleIdx="3" presStyleCnt="4">
        <dgm:presLayoutVars>
          <dgm:bulletEnabled val="1"/>
        </dgm:presLayoutVars>
      </dgm:prSet>
      <dgm:spPr/>
    </dgm:pt>
    <dgm:pt modelId="{98E497C9-250F-4159-A1AC-08895795FE5E}" type="pres">
      <dgm:prSet presAssocID="{2F47CADA-E3BB-4DC5-A180-EA1AF79DD64D}" presName="FiveNodes_1_text" presStyleLbl="node1" presStyleIdx="4" presStyleCnt="5">
        <dgm:presLayoutVars>
          <dgm:bulletEnabled val="1"/>
        </dgm:presLayoutVars>
      </dgm:prSet>
      <dgm:spPr/>
    </dgm:pt>
    <dgm:pt modelId="{A979C0CA-6249-4352-9C47-9F7F0D7CBBE3}" type="pres">
      <dgm:prSet presAssocID="{2F47CADA-E3BB-4DC5-A180-EA1AF79DD64D}" presName="FiveNodes_2_text" presStyleLbl="node1" presStyleIdx="4" presStyleCnt="5">
        <dgm:presLayoutVars>
          <dgm:bulletEnabled val="1"/>
        </dgm:presLayoutVars>
      </dgm:prSet>
      <dgm:spPr/>
    </dgm:pt>
    <dgm:pt modelId="{587BB6D4-294F-447A-908E-8AE5AB362ACC}" type="pres">
      <dgm:prSet presAssocID="{2F47CADA-E3BB-4DC5-A180-EA1AF79DD64D}" presName="FiveNodes_3_text" presStyleLbl="node1" presStyleIdx="4" presStyleCnt="5">
        <dgm:presLayoutVars>
          <dgm:bulletEnabled val="1"/>
        </dgm:presLayoutVars>
      </dgm:prSet>
      <dgm:spPr/>
    </dgm:pt>
    <dgm:pt modelId="{190720A4-E3EE-4782-B311-230E1F93839A}" type="pres">
      <dgm:prSet presAssocID="{2F47CADA-E3BB-4DC5-A180-EA1AF79DD64D}" presName="FiveNodes_4_text" presStyleLbl="node1" presStyleIdx="4" presStyleCnt="5">
        <dgm:presLayoutVars>
          <dgm:bulletEnabled val="1"/>
        </dgm:presLayoutVars>
      </dgm:prSet>
      <dgm:spPr/>
    </dgm:pt>
    <dgm:pt modelId="{746F6653-0341-435D-915B-F320E34FAE8A}" type="pres">
      <dgm:prSet presAssocID="{2F47CADA-E3BB-4DC5-A180-EA1AF79DD64D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BE6A820C-E0E7-4E12-BE3E-E4BBA32C3A9D}" type="presOf" srcId="{8CFBA349-DDFC-44B7-BBBC-5C4522C62B15}" destId="{587BB6D4-294F-447A-908E-8AE5AB362ACC}" srcOrd="1" destOrd="0" presId="urn:microsoft.com/office/officeart/2005/8/layout/vProcess5"/>
    <dgm:cxn modelId="{09C57F15-0037-4386-B0D9-17FB81785621}" type="presOf" srcId="{ED67606C-C763-48D4-9086-19FF31A238B1}" destId="{746F6653-0341-435D-915B-F320E34FAE8A}" srcOrd="1" destOrd="0" presId="urn:microsoft.com/office/officeart/2005/8/layout/vProcess5"/>
    <dgm:cxn modelId="{624CF02E-D450-483C-8FA3-6C76053F881B}" srcId="{2F47CADA-E3BB-4DC5-A180-EA1AF79DD64D}" destId="{8CFBA349-DDFC-44B7-BBBC-5C4522C62B15}" srcOrd="2" destOrd="0" parTransId="{3346201D-28FE-41EE-951C-B2B383B91147}" sibTransId="{77151F4C-153E-45EF-B1BE-BE97E5738CB4}"/>
    <dgm:cxn modelId="{BC510135-DF61-45CC-8D55-DAFFF2915F5A}" type="presOf" srcId="{ED67606C-C763-48D4-9086-19FF31A238B1}" destId="{04E9B6EB-EC9C-4320-A0ED-70DD4C6F1090}" srcOrd="0" destOrd="0" presId="urn:microsoft.com/office/officeart/2005/8/layout/vProcess5"/>
    <dgm:cxn modelId="{C2618C65-471E-493F-838C-E1245A39F006}" type="presOf" srcId="{8CFBA349-DDFC-44B7-BBBC-5C4522C62B15}" destId="{162088F2-ACCE-49B5-9307-42C195FC7FC6}" srcOrd="0" destOrd="0" presId="urn:microsoft.com/office/officeart/2005/8/layout/vProcess5"/>
    <dgm:cxn modelId="{AA14CA68-5853-4DCB-BBA9-2E8A486B719B}" type="presOf" srcId="{0B13F754-8978-4EDF-ADC4-BD708C1CAFD0}" destId="{B7F0B50E-B190-413D-ACC4-A93DD3D002B6}" srcOrd="0" destOrd="0" presId="urn:microsoft.com/office/officeart/2005/8/layout/vProcess5"/>
    <dgm:cxn modelId="{6D75474D-2992-4E4C-B47F-C086A70C3101}" srcId="{2F47CADA-E3BB-4DC5-A180-EA1AF79DD64D}" destId="{6BB660D9-0EB2-4D98-B42D-A3C6718B051E}" srcOrd="3" destOrd="0" parTransId="{078E3B6C-AE1B-485D-B690-7B149C5C0115}" sibTransId="{23E1A0A1-B964-4A0B-88D6-206CE2BE1C89}"/>
    <dgm:cxn modelId="{BAC58055-C535-4B6E-96B9-3D50BED73657}" type="presOf" srcId="{6BB660D9-0EB2-4D98-B42D-A3C6718B051E}" destId="{190720A4-E3EE-4782-B311-230E1F93839A}" srcOrd="1" destOrd="0" presId="urn:microsoft.com/office/officeart/2005/8/layout/vProcess5"/>
    <dgm:cxn modelId="{86380377-A287-41AE-BD23-0CB465138E21}" srcId="{2F47CADA-E3BB-4DC5-A180-EA1AF79DD64D}" destId="{0B13F754-8978-4EDF-ADC4-BD708C1CAFD0}" srcOrd="1" destOrd="0" parTransId="{98528431-04F3-4B62-9BCD-ED2AE00C1A1A}" sibTransId="{B40E9E6E-D570-42EA-BD9F-0416F3D873A4}"/>
    <dgm:cxn modelId="{34138B9F-AC67-4918-8324-C7515A1A01FE}" type="presOf" srcId="{6BB660D9-0EB2-4D98-B42D-A3C6718B051E}" destId="{BC5B0026-AADD-42A8-8100-B60B7AFD66F8}" srcOrd="0" destOrd="0" presId="urn:microsoft.com/office/officeart/2005/8/layout/vProcess5"/>
    <dgm:cxn modelId="{3A39E4AA-FC18-499B-89C3-C0700BA6CEE0}" type="presOf" srcId="{0B13F754-8978-4EDF-ADC4-BD708C1CAFD0}" destId="{A979C0CA-6249-4352-9C47-9F7F0D7CBBE3}" srcOrd="1" destOrd="0" presId="urn:microsoft.com/office/officeart/2005/8/layout/vProcess5"/>
    <dgm:cxn modelId="{D97482B0-EC86-4450-8C39-3A736BF481D7}" srcId="{2F47CADA-E3BB-4DC5-A180-EA1AF79DD64D}" destId="{55CDD1EE-BF61-4061-B967-3320A32D6875}" srcOrd="0" destOrd="0" parTransId="{B50642B8-5FCC-4B91-82F3-E8A26E600091}" sibTransId="{A6231624-1446-4ECC-829B-6B9C45BF3F94}"/>
    <dgm:cxn modelId="{955164BE-E369-4F9C-B62F-ADA236E2299D}" type="presOf" srcId="{55CDD1EE-BF61-4061-B967-3320A32D6875}" destId="{C5EE2D3C-80AE-4046-965D-DEA787E98922}" srcOrd="0" destOrd="0" presId="urn:microsoft.com/office/officeart/2005/8/layout/vProcess5"/>
    <dgm:cxn modelId="{4B9666C4-F372-4865-9426-07D4244DF72A}" type="presOf" srcId="{55CDD1EE-BF61-4061-B967-3320A32D6875}" destId="{98E497C9-250F-4159-A1AC-08895795FE5E}" srcOrd="1" destOrd="0" presId="urn:microsoft.com/office/officeart/2005/8/layout/vProcess5"/>
    <dgm:cxn modelId="{B8D068CA-7473-46BD-94B5-E93A17D95E69}" type="presOf" srcId="{A6231624-1446-4ECC-829B-6B9C45BF3F94}" destId="{EA65FF3C-40A6-4DBD-8073-645AC98FEC0A}" srcOrd="0" destOrd="0" presId="urn:microsoft.com/office/officeart/2005/8/layout/vProcess5"/>
    <dgm:cxn modelId="{0D788DD3-CCF1-4F7C-902D-852C7F92D89A}" type="presOf" srcId="{B40E9E6E-D570-42EA-BD9F-0416F3D873A4}" destId="{78EE6557-4060-466A-961B-8784DBE1EC81}" srcOrd="0" destOrd="0" presId="urn:microsoft.com/office/officeart/2005/8/layout/vProcess5"/>
    <dgm:cxn modelId="{BB74ACD7-6AAB-48D7-A9A0-551DFF43E8B6}" type="presOf" srcId="{77151F4C-153E-45EF-B1BE-BE97E5738CB4}" destId="{AD03AB33-0FC6-423A-8B29-A647B025DEBF}" srcOrd="0" destOrd="0" presId="urn:microsoft.com/office/officeart/2005/8/layout/vProcess5"/>
    <dgm:cxn modelId="{CD77E3EE-B52B-4F88-89FB-EC22CDCF04AF}" type="presOf" srcId="{2F47CADA-E3BB-4DC5-A180-EA1AF79DD64D}" destId="{E562212C-A001-4016-BFDC-0208DB91CE84}" srcOrd="0" destOrd="0" presId="urn:microsoft.com/office/officeart/2005/8/layout/vProcess5"/>
    <dgm:cxn modelId="{E7026BEF-6AD1-48DE-8470-8E6377875E01}" type="presOf" srcId="{23E1A0A1-B964-4A0B-88D6-206CE2BE1C89}" destId="{F997B534-DED2-4B42-A87E-9A9943075C50}" srcOrd="0" destOrd="0" presId="urn:microsoft.com/office/officeart/2005/8/layout/vProcess5"/>
    <dgm:cxn modelId="{B23073F3-E381-4B9E-A761-196EA372407E}" srcId="{2F47CADA-E3BB-4DC5-A180-EA1AF79DD64D}" destId="{ED67606C-C763-48D4-9086-19FF31A238B1}" srcOrd="4" destOrd="0" parTransId="{C9FB02E5-86F8-4281-B520-517BB56315EE}" sibTransId="{AF6D4E5F-3BFB-479D-A082-CEA16FB48395}"/>
    <dgm:cxn modelId="{E795EFDE-5775-45D0-BC2E-64034E06FD57}" type="presParOf" srcId="{E562212C-A001-4016-BFDC-0208DB91CE84}" destId="{6D4E1012-085D-4C1B-ACF8-9D5A828DCB9E}" srcOrd="0" destOrd="0" presId="urn:microsoft.com/office/officeart/2005/8/layout/vProcess5"/>
    <dgm:cxn modelId="{FC83F1FC-CC9B-4F76-9288-C8FA60E44688}" type="presParOf" srcId="{E562212C-A001-4016-BFDC-0208DB91CE84}" destId="{C5EE2D3C-80AE-4046-965D-DEA787E98922}" srcOrd="1" destOrd="0" presId="urn:microsoft.com/office/officeart/2005/8/layout/vProcess5"/>
    <dgm:cxn modelId="{4A7D7ED6-35D5-4191-97F2-1AB7583199B5}" type="presParOf" srcId="{E562212C-A001-4016-BFDC-0208DB91CE84}" destId="{B7F0B50E-B190-413D-ACC4-A93DD3D002B6}" srcOrd="2" destOrd="0" presId="urn:microsoft.com/office/officeart/2005/8/layout/vProcess5"/>
    <dgm:cxn modelId="{468CDDBA-244D-4869-A392-36ED4F10B75B}" type="presParOf" srcId="{E562212C-A001-4016-BFDC-0208DB91CE84}" destId="{162088F2-ACCE-49B5-9307-42C195FC7FC6}" srcOrd="3" destOrd="0" presId="urn:microsoft.com/office/officeart/2005/8/layout/vProcess5"/>
    <dgm:cxn modelId="{B293D8D7-683A-4951-A428-2C23038A71F8}" type="presParOf" srcId="{E562212C-A001-4016-BFDC-0208DB91CE84}" destId="{BC5B0026-AADD-42A8-8100-B60B7AFD66F8}" srcOrd="4" destOrd="0" presId="urn:microsoft.com/office/officeart/2005/8/layout/vProcess5"/>
    <dgm:cxn modelId="{A77989D2-BD22-4624-B378-09BDAB5A451E}" type="presParOf" srcId="{E562212C-A001-4016-BFDC-0208DB91CE84}" destId="{04E9B6EB-EC9C-4320-A0ED-70DD4C6F1090}" srcOrd="5" destOrd="0" presId="urn:microsoft.com/office/officeart/2005/8/layout/vProcess5"/>
    <dgm:cxn modelId="{8A742C0C-E98D-4DBF-878C-C7E59FE7EA29}" type="presParOf" srcId="{E562212C-A001-4016-BFDC-0208DB91CE84}" destId="{EA65FF3C-40A6-4DBD-8073-645AC98FEC0A}" srcOrd="6" destOrd="0" presId="urn:microsoft.com/office/officeart/2005/8/layout/vProcess5"/>
    <dgm:cxn modelId="{F38169BD-AF17-4E95-92CA-78A6FFE5BD74}" type="presParOf" srcId="{E562212C-A001-4016-BFDC-0208DB91CE84}" destId="{78EE6557-4060-466A-961B-8784DBE1EC81}" srcOrd="7" destOrd="0" presId="urn:microsoft.com/office/officeart/2005/8/layout/vProcess5"/>
    <dgm:cxn modelId="{2996F6A4-FDA3-4142-A3C1-4699888A3497}" type="presParOf" srcId="{E562212C-A001-4016-BFDC-0208DB91CE84}" destId="{AD03AB33-0FC6-423A-8B29-A647B025DEBF}" srcOrd="8" destOrd="0" presId="urn:microsoft.com/office/officeart/2005/8/layout/vProcess5"/>
    <dgm:cxn modelId="{20BF9FD1-C877-465F-A9EB-CDD90B7E8F0D}" type="presParOf" srcId="{E562212C-A001-4016-BFDC-0208DB91CE84}" destId="{F997B534-DED2-4B42-A87E-9A9943075C50}" srcOrd="9" destOrd="0" presId="urn:microsoft.com/office/officeart/2005/8/layout/vProcess5"/>
    <dgm:cxn modelId="{5089D371-7BBF-456E-ADAF-F6707D2F1760}" type="presParOf" srcId="{E562212C-A001-4016-BFDC-0208DB91CE84}" destId="{98E497C9-250F-4159-A1AC-08895795FE5E}" srcOrd="10" destOrd="0" presId="urn:microsoft.com/office/officeart/2005/8/layout/vProcess5"/>
    <dgm:cxn modelId="{9FD8BD73-1763-45EF-999B-F545DFD85D76}" type="presParOf" srcId="{E562212C-A001-4016-BFDC-0208DB91CE84}" destId="{A979C0CA-6249-4352-9C47-9F7F0D7CBBE3}" srcOrd="11" destOrd="0" presId="urn:microsoft.com/office/officeart/2005/8/layout/vProcess5"/>
    <dgm:cxn modelId="{A26D73B7-4D26-4D67-BB2C-173AB2EBCF95}" type="presParOf" srcId="{E562212C-A001-4016-BFDC-0208DB91CE84}" destId="{587BB6D4-294F-447A-908E-8AE5AB362ACC}" srcOrd="12" destOrd="0" presId="urn:microsoft.com/office/officeart/2005/8/layout/vProcess5"/>
    <dgm:cxn modelId="{8FFB3355-3C37-470D-9881-86026F8DA3FF}" type="presParOf" srcId="{E562212C-A001-4016-BFDC-0208DB91CE84}" destId="{190720A4-E3EE-4782-B311-230E1F93839A}" srcOrd="13" destOrd="0" presId="urn:microsoft.com/office/officeart/2005/8/layout/vProcess5"/>
    <dgm:cxn modelId="{76E8767D-4154-4054-AF96-C75F42292172}" type="presParOf" srcId="{E562212C-A001-4016-BFDC-0208DB91CE84}" destId="{746F6653-0341-435D-915B-F320E34FAE8A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B0D247-4687-44AB-A57A-270659AA0B48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4F76EB7-2D24-4FAF-ADD1-FB5A665DF0B9}">
      <dgm:prSet/>
      <dgm:spPr/>
      <dgm:t>
        <a:bodyPr/>
        <a:lstStyle/>
        <a:p>
          <a:r>
            <a:rPr lang="tr-TR" b="1" dirty="0">
              <a:highlight>
                <a:srgbClr val="FFFF00"/>
              </a:highlight>
            </a:rPr>
            <a:t>⚙️ </a:t>
          </a:r>
          <a:r>
            <a:rPr lang="tr-TR" b="1" dirty="0"/>
            <a:t>Yapısal Değişiklikler</a:t>
          </a:r>
          <a:endParaRPr lang="en-US" dirty="0"/>
        </a:p>
      </dgm:t>
    </dgm:pt>
    <dgm:pt modelId="{94576B41-1F98-454B-9EF4-174C4415AF69}" type="parTrans" cxnId="{5A8DBFAF-0E30-48EC-8FB0-CB93D80B5DFA}">
      <dgm:prSet/>
      <dgm:spPr/>
      <dgm:t>
        <a:bodyPr/>
        <a:lstStyle/>
        <a:p>
          <a:endParaRPr lang="en-US"/>
        </a:p>
      </dgm:t>
    </dgm:pt>
    <dgm:pt modelId="{A423D752-3D96-46CC-9A4A-65416B2D9404}" type="sibTrans" cxnId="{5A8DBFAF-0E30-48EC-8FB0-CB93D80B5DFA}">
      <dgm:prSet/>
      <dgm:spPr/>
      <dgm:t>
        <a:bodyPr/>
        <a:lstStyle/>
        <a:p>
          <a:endParaRPr lang="en-US"/>
        </a:p>
      </dgm:t>
    </dgm:pt>
    <dgm:pt modelId="{3A0D40AF-4E05-46BA-8125-49D9A5F6E511}">
      <dgm:prSet/>
      <dgm:spPr/>
      <dgm:t>
        <a:bodyPr/>
        <a:lstStyle/>
        <a:p>
          <a:r>
            <a:rPr lang="tr-TR" dirty="0"/>
            <a:t>✅ </a:t>
          </a:r>
          <a:r>
            <a:rPr lang="tr-TR" dirty="0">
              <a:solidFill>
                <a:srgbClr val="002060"/>
              </a:solidFill>
            </a:rPr>
            <a:t>Tam kümülasyon mümkün</a:t>
          </a:r>
          <a:endParaRPr lang="en-US" dirty="0">
            <a:solidFill>
              <a:srgbClr val="002060"/>
            </a:solidFill>
          </a:endParaRPr>
        </a:p>
      </dgm:t>
    </dgm:pt>
    <dgm:pt modelId="{17D71DA5-DA00-4000-92C7-53132BB22F56}" type="parTrans" cxnId="{B50BCD6D-A504-4E57-A8C1-47DEEDECBC16}">
      <dgm:prSet/>
      <dgm:spPr/>
      <dgm:t>
        <a:bodyPr/>
        <a:lstStyle/>
        <a:p>
          <a:endParaRPr lang="en-US"/>
        </a:p>
      </dgm:t>
    </dgm:pt>
    <dgm:pt modelId="{F571FA55-2116-453C-924B-B7DCCCAB2B39}" type="sibTrans" cxnId="{B50BCD6D-A504-4E57-A8C1-47DEEDECBC16}">
      <dgm:prSet/>
      <dgm:spPr/>
      <dgm:t>
        <a:bodyPr/>
        <a:lstStyle/>
        <a:p>
          <a:endParaRPr lang="en-US"/>
        </a:p>
      </dgm:t>
    </dgm:pt>
    <dgm:pt modelId="{23D23533-6B55-413E-8515-D7A21E0DC000}">
      <dgm:prSet/>
      <dgm:spPr/>
      <dgm:t>
        <a:bodyPr/>
        <a:lstStyle/>
        <a:p>
          <a:r>
            <a:rPr lang="tr-TR" dirty="0"/>
            <a:t>❌ </a:t>
          </a:r>
          <a:r>
            <a:rPr lang="tr-TR" dirty="0">
              <a:solidFill>
                <a:srgbClr val="002060"/>
              </a:solidFill>
            </a:rPr>
            <a:t>Tekstil hariç geri ödeme / muafiyet yasağı (TEV) kaldırıldı</a:t>
          </a:r>
          <a:endParaRPr lang="en-US" dirty="0">
            <a:solidFill>
              <a:srgbClr val="002060"/>
            </a:solidFill>
          </a:endParaRPr>
        </a:p>
      </dgm:t>
    </dgm:pt>
    <dgm:pt modelId="{09B7910D-27C3-4055-8D3A-A1D192E35879}" type="parTrans" cxnId="{73818D54-728B-4924-B724-8A209196772D}">
      <dgm:prSet/>
      <dgm:spPr/>
      <dgm:t>
        <a:bodyPr/>
        <a:lstStyle/>
        <a:p>
          <a:endParaRPr lang="en-US"/>
        </a:p>
      </dgm:t>
    </dgm:pt>
    <dgm:pt modelId="{3CCDF22F-396D-4CBE-B17C-3FC29CC0EEFD}" type="sibTrans" cxnId="{73818D54-728B-4924-B724-8A209196772D}">
      <dgm:prSet/>
      <dgm:spPr/>
      <dgm:t>
        <a:bodyPr/>
        <a:lstStyle/>
        <a:p>
          <a:endParaRPr lang="en-US"/>
        </a:p>
      </dgm:t>
    </dgm:pt>
    <dgm:pt modelId="{798B8782-F4D1-472C-AFA2-2C06726DD41A}">
      <dgm:prSet/>
      <dgm:spPr/>
      <dgm:t>
        <a:bodyPr/>
        <a:lstStyle/>
        <a:p>
          <a:r>
            <a:rPr lang="tr-TR" dirty="0"/>
            <a:t>❌ </a:t>
          </a:r>
          <a:r>
            <a:rPr lang="tr-TR" dirty="0">
              <a:solidFill>
                <a:srgbClr val="002060"/>
              </a:solidFill>
            </a:rPr>
            <a:t>EUR-MED / EUR-MED menşe beyanları kaldırıldı</a:t>
          </a:r>
          <a:endParaRPr lang="en-US" dirty="0">
            <a:solidFill>
              <a:srgbClr val="002060"/>
            </a:solidFill>
          </a:endParaRPr>
        </a:p>
      </dgm:t>
    </dgm:pt>
    <dgm:pt modelId="{1D1E2A60-9321-44C4-B4C1-4F21A3CA3C29}" type="parTrans" cxnId="{406E70E2-D570-4D2D-A152-C1BF3D70B113}">
      <dgm:prSet/>
      <dgm:spPr/>
      <dgm:t>
        <a:bodyPr/>
        <a:lstStyle/>
        <a:p>
          <a:endParaRPr lang="en-US"/>
        </a:p>
      </dgm:t>
    </dgm:pt>
    <dgm:pt modelId="{8F714A09-0C0A-44C1-84DE-63064EB1BA08}" type="sibTrans" cxnId="{406E70E2-D570-4D2D-A152-C1BF3D70B113}">
      <dgm:prSet/>
      <dgm:spPr/>
      <dgm:t>
        <a:bodyPr/>
        <a:lstStyle/>
        <a:p>
          <a:endParaRPr lang="en-US"/>
        </a:p>
      </dgm:t>
    </dgm:pt>
    <dgm:pt modelId="{92D3A8DF-8840-4125-96E8-7DB312B731B2}">
      <dgm:prSet/>
      <dgm:spPr/>
      <dgm:t>
        <a:bodyPr/>
        <a:lstStyle/>
        <a:p>
          <a:r>
            <a:rPr lang="tr-TR" dirty="0"/>
            <a:t>✅ </a:t>
          </a:r>
          <a:r>
            <a:rPr lang="tr-TR" dirty="0">
              <a:solidFill>
                <a:srgbClr val="002060"/>
              </a:solidFill>
            </a:rPr>
            <a:t>Menşe ispat belgelerinin (EUR.1, Menşe Beyanı) ibraz süresi 10 aya çıkarıldı</a:t>
          </a:r>
          <a:r>
            <a:rPr lang="tr-TR" dirty="0"/>
            <a:t>.</a:t>
          </a:r>
          <a:endParaRPr lang="en-US" dirty="0"/>
        </a:p>
      </dgm:t>
    </dgm:pt>
    <dgm:pt modelId="{B381684F-3E3D-45C1-9609-C3EAE716DD01}" type="parTrans" cxnId="{61A31437-5835-40CB-B952-2ECC63CB87E8}">
      <dgm:prSet/>
      <dgm:spPr/>
      <dgm:t>
        <a:bodyPr/>
        <a:lstStyle/>
        <a:p>
          <a:endParaRPr lang="en-US"/>
        </a:p>
      </dgm:t>
    </dgm:pt>
    <dgm:pt modelId="{C71C96FD-522A-4781-A97B-A5DBFDE4D2AB}" type="sibTrans" cxnId="{61A31437-5835-40CB-B952-2ECC63CB87E8}">
      <dgm:prSet/>
      <dgm:spPr/>
      <dgm:t>
        <a:bodyPr/>
        <a:lstStyle/>
        <a:p>
          <a:endParaRPr lang="en-US"/>
        </a:p>
      </dgm:t>
    </dgm:pt>
    <dgm:pt modelId="{B01A3F23-CFD1-4A93-933D-2658332929F3}">
      <dgm:prSet/>
      <dgm:spPr/>
      <dgm:t>
        <a:bodyPr/>
        <a:lstStyle/>
        <a:p>
          <a:r>
            <a:rPr lang="tr-TR" dirty="0">
              <a:highlight>
                <a:srgbClr val="FFFF00"/>
              </a:highlight>
            </a:rPr>
            <a:t>📐</a:t>
          </a:r>
          <a:r>
            <a:rPr lang="tr-TR" dirty="0"/>
            <a:t> </a:t>
          </a:r>
          <a:r>
            <a:rPr lang="tr-TR" dirty="0">
              <a:solidFill>
                <a:srgbClr val="002060"/>
              </a:solidFill>
            </a:rPr>
            <a:t>Tolerans ve Esneklik</a:t>
          </a:r>
          <a:endParaRPr lang="en-US" dirty="0">
            <a:solidFill>
              <a:srgbClr val="002060"/>
            </a:solidFill>
          </a:endParaRPr>
        </a:p>
      </dgm:t>
    </dgm:pt>
    <dgm:pt modelId="{449AF622-3DDC-4E3E-B7AA-0C31D39EB1E8}" type="parTrans" cxnId="{55382115-7C36-42BA-9551-FDE23112E00F}">
      <dgm:prSet/>
      <dgm:spPr/>
      <dgm:t>
        <a:bodyPr/>
        <a:lstStyle/>
        <a:p>
          <a:endParaRPr lang="en-US"/>
        </a:p>
      </dgm:t>
    </dgm:pt>
    <dgm:pt modelId="{4B592EE3-0978-48FE-BA38-BE8718C8B53D}" type="sibTrans" cxnId="{55382115-7C36-42BA-9551-FDE23112E00F}">
      <dgm:prSet/>
      <dgm:spPr/>
      <dgm:t>
        <a:bodyPr/>
        <a:lstStyle/>
        <a:p>
          <a:endParaRPr lang="en-US"/>
        </a:p>
      </dgm:t>
    </dgm:pt>
    <dgm:pt modelId="{327509AD-BE07-4775-B062-2ACFB28130A0}">
      <dgm:prSet/>
      <dgm:spPr/>
      <dgm:t>
        <a:bodyPr/>
        <a:lstStyle/>
        <a:p>
          <a:r>
            <a:rPr lang="tr-TR" dirty="0">
              <a:solidFill>
                <a:srgbClr val="002060"/>
              </a:solidFill>
            </a:rPr>
            <a:t>Tarım ürünlerinde: %15 ağırlık toleransı</a:t>
          </a:r>
          <a:endParaRPr lang="en-US" dirty="0">
            <a:solidFill>
              <a:srgbClr val="002060"/>
            </a:solidFill>
          </a:endParaRPr>
        </a:p>
      </dgm:t>
    </dgm:pt>
    <dgm:pt modelId="{EF8E7E3C-93A5-4A61-A48B-C987F9945133}" type="parTrans" cxnId="{1BB09402-E716-4F4E-BDE3-F260D9B85CBA}">
      <dgm:prSet/>
      <dgm:spPr/>
      <dgm:t>
        <a:bodyPr/>
        <a:lstStyle/>
        <a:p>
          <a:endParaRPr lang="en-US"/>
        </a:p>
      </dgm:t>
    </dgm:pt>
    <dgm:pt modelId="{701B5970-459F-474A-97CB-769C0E555C00}" type="sibTrans" cxnId="{1BB09402-E716-4F4E-BDE3-F260D9B85CBA}">
      <dgm:prSet/>
      <dgm:spPr/>
      <dgm:t>
        <a:bodyPr/>
        <a:lstStyle/>
        <a:p>
          <a:endParaRPr lang="en-US"/>
        </a:p>
      </dgm:t>
    </dgm:pt>
    <dgm:pt modelId="{B0092CED-7407-44E2-8358-DD5FAB455256}">
      <dgm:prSet/>
      <dgm:spPr/>
      <dgm:t>
        <a:bodyPr/>
        <a:lstStyle/>
        <a:p>
          <a:r>
            <a:rPr lang="tr-TR" dirty="0">
              <a:solidFill>
                <a:srgbClr val="002060"/>
              </a:solidFill>
            </a:rPr>
            <a:t>Diğer ürünlerde: %15 değer(fabrika çıkış fiyatı) toleransı</a:t>
          </a:r>
          <a:endParaRPr lang="en-US" dirty="0">
            <a:solidFill>
              <a:srgbClr val="002060"/>
            </a:solidFill>
          </a:endParaRPr>
        </a:p>
      </dgm:t>
    </dgm:pt>
    <dgm:pt modelId="{E183AAD2-24F2-47C5-91DC-D1B49B30F1F0}" type="parTrans" cxnId="{6B1AFDEA-8A10-4E8C-9CBD-FFF2759A2C09}">
      <dgm:prSet/>
      <dgm:spPr/>
      <dgm:t>
        <a:bodyPr/>
        <a:lstStyle/>
        <a:p>
          <a:endParaRPr lang="en-US"/>
        </a:p>
      </dgm:t>
    </dgm:pt>
    <dgm:pt modelId="{B914F500-BA24-415C-B678-1E061501D06F}" type="sibTrans" cxnId="{6B1AFDEA-8A10-4E8C-9CBD-FFF2759A2C09}">
      <dgm:prSet/>
      <dgm:spPr/>
      <dgm:t>
        <a:bodyPr/>
        <a:lstStyle/>
        <a:p>
          <a:endParaRPr lang="en-US"/>
        </a:p>
      </dgm:t>
    </dgm:pt>
    <dgm:pt modelId="{B354AA9E-5379-4904-8E8B-A5B400F94627}">
      <dgm:prSet/>
      <dgm:spPr/>
      <dgm:t>
        <a:bodyPr/>
        <a:lstStyle/>
        <a:p>
          <a:r>
            <a:rPr lang="tr-TR" dirty="0">
              <a:solidFill>
                <a:srgbClr val="002060"/>
              </a:solidFill>
            </a:rPr>
            <a:t>EK-II Liste Kuralları birçok üründe daha esnek hale getirildi</a:t>
          </a:r>
          <a:endParaRPr lang="en-US" dirty="0">
            <a:solidFill>
              <a:srgbClr val="002060"/>
            </a:solidFill>
          </a:endParaRPr>
        </a:p>
      </dgm:t>
    </dgm:pt>
    <dgm:pt modelId="{AC13C3C4-8AB9-4D95-9B78-AC78A99244C4}" type="parTrans" cxnId="{1499E0C6-9196-47D2-8DEE-D0C4A667BB15}">
      <dgm:prSet/>
      <dgm:spPr/>
      <dgm:t>
        <a:bodyPr/>
        <a:lstStyle/>
        <a:p>
          <a:endParaRPr lang="en-US"/>
        </a:p>
      </dgm:t>
    </dgm:pt>
    <dgm:pt modelId="{85D142B7-F299-45BC-BBE2-98DB8193A682}" type="sibTrans" cxnId="{1499E0C6-9196-47D2-8DEE-D0C4A667BB15}">
      <dgm:prSet/>
      <dgm:spPr/>
      <dgm:t>
        <a:bodyPr/>
        <a:lstStyle/>
        <a:p>
          <a:endParaRPr lang="en-US"/>
        </a:p>
      </dgm:t>
    </dgm:pt>
    <dgm:pt modelId="{F864EBFF-BDBA-43B0-BA6D-FD7013412192}">
      <dgm:prSet/>
      <dgm:spPr/>
      <dgm:t>
        <a:bodyPr/>
        <a:lstStyle/>
        <a:p>
          <a:r>
            <a:rPr lang="tr-TR" dirty="0"/>
            <a:t>➡️ </a:t>
          </a:r>
          <a:r>
            <a:rPr lang="tr-TR" dirty="0">
              <a:solidFill>
                <a:srgbClr val="002060"/>
              </a:solidFill>
            </a:rPr>
            <a:t>Revize kurallar, üreticiler için daha fazla menşe kazanma opsiyonu sunuyor</a:t>
          </a:r>
          <a:endParaRPr lang="en-US" dirty="0">
            <a:solidFill>
              <a:srgbClr val="002060"/>
            </a:solidFill>
          </a:endParaRPr>
        </a:p>
      </dgm:t>
    </dgm:pt>
    <dgm:pt modelId="{E2FD5BDD-BEF9-4216-A18E-1126163DFB2F}" type="parTrans" cxnId="{3A7CE745-B718-456F-B3D7-96FC67081836}">
      <dgm:prSet/>
      <dgm:spPr/>
      <dgm:t>
        <a:bodyPr/>
        <a:lstStyle/>
        <a:p>
          <a:endParaRPr lang="en-US"/>
        </a:p>
      </dgm:t>
    </dgm:pt>
    <dgm:pt modelId="{5E14FCE6-1634-48A5-9DE7-69EBDAC72903}" type="sibTrans" cxnId="{3A7CE745-B718-456F-B3D7-96FC67081836}">
      <dgm:prSet/>
      <dgm:spPr/>
      <dgm:t>
        <a:bodyPr/>
        <a:lstStyle/>
        <a:p>
          <a:endParaRPr lang="en-US"/>
        </a:p>
      </dgm:t>
    </dgm:pt>
    <dgm:pt modelId="{AD1EB292-D789-4EAA-813F-CA8813A6CC8C}" type="pres">
      <dgm:prSet presAssocID="{C1B0D247-4687-44AB-A57A-270659AA0B48}" presName="vert0" presStyleCnt="0">
        <dgm:presLayoutVars>
          <dgm:dir/>
          <dgm:animOne val="branch"/>
          <dgm:animLvl val="lvl"/>
        </dgm:presLayoutVars>
      </dgm:prSet>
      <dgm:spPr/>
    </dgm:pt>
    <dgm:pt modelId="{28F155C4-C1B6-4710-A315-0A37AF55E40E}" type="pres">
      <dgm:prSet presAssocID="{D4F76EB7-2D24-4FAF-ADD1-FB5A665DF0B9}" presName="thickLine" presStyleLbl="alignNode1" presStyleIdx="0" presStyleCnt="10"/>
      <dgm:spPr/>
    </dgm:pt>
    <dgm:pt modelId="{1765BB6A-352A-4E8E-957E-F8BCC14425CC}" type="pres">
      <dgm:prSet presAssocID="{D4F76EB7-2D24-4FAF-ADD1-FB5A665DF0B9}" presName="horz1" presStyleCnt="0"/>
      <dgm:spPr/>
    </dgm:pt>
    <dgm:pt modelId="{4DEDB431-8320-4996-B74A-3EA7FD4A188A}" type="pres">
      <dgm:prSet presAssocID="{D4F76EB7-2D24-4FAF-ADD1-FB5A665DF0B9}" presName="tx1" presStyleLbl="revTx" presStyleIdx="0" presStyleCnt="10"/>
      <dgm:spPr/>
    </dgm:pt>
    <dgm:pt modelId="{6C5AA0FA-4A07-480B-882C-9CA41AA16F35}" type="pres">
      <dgm:prSet presAssocID="{D4F76EB7-2D24-4FAF-ADD1-FB5A665DF0B9}" presName="vert1" presStyleCnt="0"/>
      <dgm:spPr/>
    </dgm:pt>
    <dgm:pt modelId="{76308B66-A828-40AA-A620-8802DD066D8D}" type="pres">
      <dgm:prSet presAssocID="{3A0D40AF-4E05-46BA-8125-49D9A5F6E511}" presName="thickLine" presStyleLbl="alignNode1" presStyleIdx="1" presStyleCnt="10"/>
      <dgm:spPr/>
    </dgm:pt>
    <dgm:pt modelId="{A9E6B957-150A-41F5-9B40-DE7ADBD8C9E1}" type="pres">
      <dgm:prSet presAssocID="{3A0D40AF-4E05-46BA-8125-49D9A5F6E511}" presName="horz1" presStyleCnt="0"/>
      <dgm:spPr/>
    </dgm:pt>
    <dgm:pt modelId="{115F8EF5-34EE-4558-9C8E-13BF2B47F933}" type="pres">
      <dgm:prSet presAssocID="{3A0D40AF-4E05-46BA-8125-49D9A5F6E511}" presName="tx1" presStyleLbl="revTx" presStyleIdx="1" presStyleCnt="10"/>
      <dgm:spPr/>
    </dgm:pt>
    <dgm:pt modelId="{0053E419-E91E-4016-BDE6-EA56CAABB74D}" type="pres">
      <dgm:prSet presAssocID="{3A0D40AF-4E05-46BA-8125-49D9A5F6E511}" presName="vert1" presStyleCnt="0"/>
      <dgm:spPr/>
    </dgm:pt>
    <dgm:pt modelId="{5F14538B-33E4-4EA1-9CAD-BBAFF2946304}" type="pres">
      <dgm:prSet presAssocID="{23D23533-6B55-413E-8515-D7A21E0DC000}" presName="thickLine" presStyleLbl="alignNode1" presStyleIdx="2" presStyleCnt="10"/>
      <dgm:spPr/>
    </dgm:pt>
    <dgm:pt modelId="{886B29BE-E1F4-4953-B395-50EE09A83086}" type="pres">
      <dgm:prSet presAssocID="{23D23533-6B55-413E-8515-D7A21E0DC000}" presName="horz1" presStyleCnt="0"/>
      <dgm:spPr/>
    </dgm:pt>
    <dgm:pt modelId="{3D29BBA7-472C-4716-8C1A-C16FB686F993}" type="pres">
      <dgm:prSet presAssocID="{23D23533-6B55-413E-8515-D7A21E0DC000}" presName="tx1" presStyleLbl="revTx" presStyleIdx="2" presStyleCnt="10"/>
      <dgm:spPr/>
    </dgm:pt>
    <dgm:pt modelId="{B729E45A-0331-4A67-BEA8-FAE2F4584D47}" type="pres">
      <dgm:prSet presAssocID="{23D23533-6B55-413E-8515-D7A21E0DC000}" presName="vert1" presStyleCnt="0"/>
      <dgm:spPr/>
    </dgm:pt>
    <dgm:pt modelId="{D7A08154-91B6-466E-9166-61C12B71C8A5}" type="pres">
      <dgm:prSet presAssocID="{798B8782-F4D1-472C-AFA2-2C06726DD41A}" presName="thickLine" presStyleLbl="alignNode1" presStyleIdx="3" presStyleCnt="10"/>
      <dgm:spPr/>
    </dgm:pt>
    <dgm:pt modelId="{5A7C768D-4EB9-4B6F-8E72-96BA64BC20E6}" type="pres">
      <dgm:prSet presAssocID="{798B8782-F4D1-472C-AFA2-2C06726DD41A}" presName="horz1" presStyleCnt="0"/>
      <dgm:spPr/>
    </dgm:pt>
    <dgm:pt modelId="{42E700D2-41CB-43CF-B679-234B1C1FCE66}" type="pres">
      <dgm:prSet presAssocID="{798B8782-F4D1-472C-AFA2-2C06726DD41A}" presName="tx1" presStyleLbl="revTx" presStyleIdx="3" presStyleCnt="10"/>
      <dgm:spPr/>
    </dgm:pt>
    <dgm:pt modelId="{BF41040F-545A-4A52-ABB0-20B1C9C10C13}" type="pres">
      <dgm:prSet presAssocID="{798B8782-F4D1-472C-AFA2-2C06726DD41A}" presName="vert1" presStyleCnt="0"/>
      <dgm:spPr/>
    </dgm:pt>
    <dgm:pt modelId="{D2A78845-2D04-43AD-B557-5A154390A050}" type="pres">
      <dgm:prSet presAssocID="{92D3A8DF-8840-4125-96E8-7DB312B731B2}" presName="thickLine" presStyleLbl="alignNode1" presStyleIdx="4" presStyleCnt="10"/>
      <dgm:spPr/>
    </dgm:pt>
    <dgm:pt modelId="{181ABFB5-DA42-4D92-B4AE-097AEC18D467}" type="pres">
      <dgm:prSet presAssocID="{92D3A8DF-8840-4125-96E8-7DB312B731B2}" presName="horz1" presStyleCnt="0"/>
      <dgm:spPr/>
    </dgm:pt>
    <dgm:pt modelId="{7AA71DE9-1EB3-4494-968E-4B9BB15842B4}" type="pres">
      <dgm:prSet presAssocID="{92D3A8DF-8840-4125-96E8-7DB312B731B2}" presName="tx1" presStyleLbl="revTx" presStyleIdx="4" presStyleCnt="10"/>
      <dgm:spPr/>
    </dgm:pt>
    <dgm:pt modelId="{67B0CB4A-5E43-417F-932C-5C65249C65CB}" type="pres">
      <dgm:prSet presAssocID="{92D3A8DF-8840-4125-96E8-7DB312B731B2}" presName="vert1" presStyleCnt="0"/>
      <dgm:spPr/>
    </dgm:pt>
    <dgm:pt modelId="{2DF375BF-96E7-4D09-B6C8-A69585496BC3}" type="pres">
      <dgm:prSet presAssocID="{B01A3F23-CFD1-4A93-933D-2658332929F3}" presName="thickLine" presStyleLbl="alignNode1" presStyleIdx="5" presStyleCnt="10"/>
      <dgm:spPr/>
    </dgm:pt>
    <dgm:pt modelId="{A52373ED-C9D9-4D67-B430-1BB905D4929B}" type="pres">
      <dgm:prSet presAssocID="{B01A3F23-CFD1-4A93-933D-2658332929F3}" presName="horz1" presStyleCnt="0"/>
      <dgm:spPr/>
    </dgm:pt>
    <dgm:pt modelId="{A16E5441-0F82-4F75-8E81-9537CB975CF9}" type="pres">
      <dgm:prSet presAssocID="{B01A3F23-CFD1-4A93-933D-2658332929F3}" presName="tx1" presStyleLbl="revTx" presStyleIdx="5" presStyleCnt="10"/>
      <dgm:spPr/>
    </dgm:pt>
    <dgm:pt modelId="{8A06F772-92C9-4F47-8513-6337D72B0C5B}" type="pres">
      <dgm:prSet presAssocID="{B01A3F23-CFD1-4A93-933D-2658332929F3}" presName="vert1" presStyleCnt="0"/>
      <dgm:spPr/>
    </dgm:pt>
    <dgm:pt modelId="{939F8AA3-8454-4060-B571-8FED4710436B}" type="pres">
      <dgm:prSet presAssocID="{327509AD-BE07-4775-B062-2ACFB28130A0}" presName="thickLine" presStyleLbl="alignNode1" presStyleIdx="6" presStyleCnt="10"/>
      <dgm:spPr/>
    </dgm:pt>
    <dgm:pt modelId="{3F0930CA-9F5C-49FC-8A47-4E2B04589DCA}" type="pres">
      <dgm:prSet presAssocID="{327509AD-BE07-4775-B062-2ACFB28130A0}" presName="horz1" presStyleCnt="0"/>
      <dgm:spPr/>
    </dgm:pt>
    <dgm:pt modelId="{3D8FB319-09F6-4E60-869E-9FA9457912F2}" type="pres">
      <dgm:prSet presAssocID="{327509AD-BE07-4775-B062-2ACFB28130A0}" presName="tx1" presStyleLbl="revTx" presStyleIdx="6" presStyleCnt="10"/>
      <dgm:spPr/>
    </dgm:pt>
    <dgm:pt modelId="{56A84139-00A1-447D-BFF8-3C6E2D7E0781}" type="pres">
      <dgm:prSet presAssocID="{327509AD-BE07-4775-B062-2ACFB28130A0}" presName="vert1" presStyleCnt="0"/>
      <dgm:spPr/>
    </dgm:pt>
    <dgm:pt modelId="{7EEAB62C-6655-4B93-9794-3AAE2F98D0D7}" type="pres">
      <dgm:prSet presAssocID="{B0092CED-7407-44E2-8358-DD5FAB455256}" presName="thickLine" presStyleLbl="alignNode1" presStyleIdx="7" presStyleCnt="10"/>
      <dgm:spPr/>
    </dgm:pt>
    <dgm:pt modelId="{6C16AB64-855A-4158-BEA9-2EE66DFCC22F}" type="pres">
      <dgm:prSet presAssocID="{B0092CED-7407-44E2-8358-DD5FAB455256}" presName="horz1" presStyleCnt="0"/>
      <dgm:spPr/>
    </dgm:pt>
    <dgm:pt modelId="{7C7E9ADD-F651-46BF-B270-A9840DB37771}" type="pres">
      <dgm:prSet presAssocID="{B0092CED-7407-44E2-8358-DD5FAB455256}" presName="tx1" presStyleLbl="revTx" presStyleIdx="7" presStyleCnt="10"/>
      <dgm:spPr/>
    </dgm:pt>
    <dgm:pt modelId="{CB09CCF8-A743-4FE0-B4C4-859E14D7BC49}" type="pres">
      <dgm:prSet presAssocID="{B0092CED-7407-44E2-8358-DD5FAB455256}" presName="vert1" presStyleCnt="0"/>
      <dgm:spPr/>
    </dgm:pt>
    <dgm:pt modelId="{3566505E-3969-44E7-871B-B95431C94193}" type="pres">
      <dgm:prSet presAssocID="{B354AA9E-5379-4904-8E8B-A5B400F94627}" presName="thickLine" presStyleLbl="alignNode1" presStyleIdx="8" presStyleCnt="10"/>
      <dgm:spPr/>
    </dgm:pt>
    <dgm:pt modelId="{4D25296C-722B-49A3-B22A-E6F0C817B8AA}" type="pres">
      <dgm:prSet presAssocID="{B354AA9E-5379-4904-8E8B-A5B400F94627}" presName="horz1" presStyleCnt="0"/>
      <dgm:spPr/>
    </dgm:pt>
    <dgm:pt modelId="{70115516-F295-476A-B267-DE7356660204}" type="pres">
      <dgm:prSet presAssocID="{B354AA9E-5379-4904-8E8B-A5B400F94627}" presName="tx1" presStyleLbl="revTx" presStyleIdx="8" presStyleCnt="10"/>
      <dgm:spPr/>
    </dgm:pt>
    <dgm:pt modelId="{976B2848-5752-4CCD-A210-66F756E9190B}" type="pres">
      <dgm:prSet presAssocID="{B354AA9E-5379-4904-8E8B-A5B400F94627}" presName="vert1" presStyleCnt="0"/>
      <dgm:spPr/>
    </dgm:pt>
    <dgm:pt modelId="{7D98C809-045E-4C20-927C-DB8F174C0CAE}" type="pres">
      <dgm:prSet presAssocID="{F864EBFF-BDBA-43B0-BA6D-FD7013412192}" presName="thickLine" presStyleLbl="alignNode1" presStyleIdx="9" presStyleCnt="10"/>
      <dgm:spPr/>
    </dgm:pt>
    <dgm:pt modelId="{EE107F70-19CF-4F50-8237-570A2DB7A05D}" type="pres">
      <dgm:prSet presAssocID="{F864EBFF-BDBA-43B0-BA6D-FD7013412192}" presName="horz1" presStyleCnt="0"/>
      <dgm:spPr/>
    </dgm:pt>
    <dgm:pt modelId="{A64D5506-ACBA-453E-A152-5B540AC89405}" type="pres">
      <dgm:prSet presAssocID="{F864EBFF-BDBA-43B0-BA6D-FD7013412192}" presName="tx1" presStyleLbl="revTx" presStyleIdx="9" presStyleCnt="10"/>
      <dgm:spPr/>
    </dgm:pt>
    <dgm:pt modelId="{5F999D4A-3BDC-4E06-8C67-67CBB832F907}" type="pres">
      <dgm:prSet presAssocID="{F864EBFF-BDBA-43B0-BA6D-FD7013412192}" presName="vert1" presStyleCnt="0"/>
      <dgm:spPr/>
    </dgm:pt>
  </dgm:ptLst>
  <dgm:cxnLst>
    <dgm:cxn modelId="{1BB09402-E716-4F4E-BDE3-F260D9B85CBA}" srcId="{C1B0D247-4687-44AB-A57A-270659AA0B48}" destId="{327509AD-BE07-4775-B062-2ACFB28130A0}" srcOrd="6" destOrd="0" parTransId="{EF8E7E3C-93A5-4A61-A48B-C987F9945133}" sibTransId="{701B5970-459F-474A-97CB-769C0E555C00}"/>
    <dgm:cxn modelId="{55382115-7C36-42BA-9551-FDE23112E00F}" srcId="{C1B0D247-4687-44AB-A57A-270659AA0B48}" destId="{B01A3F23-CFD1-4A93-933D-2658332929F3}" srcOrd="5" destOrd="0" parTransId="{449AF622-3DDC-4E3E-B7AA-0C31D39EB1E8}" sibTransId="{4B592EE3-0978-48FE-BA38-BE8718C8B53D}"/>
    <dgm:cxn modelId="{D744211B-D5AC-4F70-8535-A62152D3E0E6}" type="presOf" srcId="{B01A3F23-CFD1-4A93-933D-2658332929F3}" destId="{A16E5441-0F82-4F75-8E81-9537CB975CF9}" srcOrd="0" destOrd="0" presId="urn:microsoft.com/office/officeart/2008/layout/LinedList"/>
    <dgm:cxn modelId="{61A31437-5835-40CB-B952-2ECC63CB87E8}" srcId="{C1B0D247-4687-44AB-A57A-270659AA0B48}" destId="{92D3A8DF-8840-4125-96E8-7DB312B731B2}" srcOrd="4" destOrd="0" parTransId="{B381684F-3E3D-45C1-9609-C3EAE716DD01}" sibTransId="{C71C96FD-522A-4781-A97B-A5DBFDE4D2AB}"/>
    <dgm:cxn modelId="{CAAE4940-7059-4823-9FB6-97C6B3DFD7D4}" type="presOf" srcId="{327509AD-BE07-4775-B062-2ACFB28130A0}" destId="{3D8FB319-09F6-4E60-869E-9FA9457912F2}" srcOrd="0" destOrd="0" presId="urn:microsoft.com/office/officeart/2008/layout/LinedList"/>
    <dgm:cxn modelId="{F37B3864-3CED-4C5B-AF2B-9345C130E94C}" type="presOf" srcId="{C1B0D247-4687-44AB-A57A-270659AA0B48}" destId="{AD1EB292-D789-4EAA-813F-CA8813A6CC8C}" srcOrd="0" destOrd="0" presId="urn:microsoft.com/office/officeart/2008/layout/LinedList"/>
    <dgm:cxn modelId="{E47FE365-82E6-4157-8501-A8F61CA61357}" type="presOf" srcId="{23D23533-6B55-413E-8515-D7A21E0DC000}" destId="{3D29BBA7-472C-4716-8C1A-C16FB686F993}" srcOrd="0" destOrd="0" presId="urn:microsoft.com/office/officeart/2008/layout/LinedList"/>
    <dgm:cxn modelId="{3A7CE745-B718-456F-B3D7-96FC67081836}" srcId="{C1B0D247-4687-44AB-A57A-270659AA0B48}" destId="{F864EBFF-BDBA-43B0-BA6D-FD7013412192}" srcOrd="9" destOrd="0" parTransId="{E2FD5BDD-BEF9-4216-A18E-1126163DFB2F}" sibTransId="{5E14FCE6-1634-48A5-9DE7-69EBDAC72903}"/>
    <dgm:cxn modelId="{B50BCD6D-A504-4E57-A8C1-47DEEDECBC16}" srcId="{C1B0D247-4687-44AB-A57A-270659AA0B48}" destId="{3A0D40AF-4E05-46BA-8125-49D9A5F6E511}" srcOrd="1" destOrd="0" parTransId="{17D71DA5-DA00-4000-92C7-53132BB22F56}" sibTransId="{F571FA55-2116-453C-924B-B7DCCCAB2B39}"/>
    <dgm:cxn modelId="{5955D271-A265-47BD-9FAB-0250BDE2AB9E}" type="presOf" srcId="{B354AA9E-5379-4904-8E8B-A5B400F94627}" destId="{70115516-F295-476A-B267-DE7356660204}" srcOrd="0" destOrd="0" presId="urn:microsoft.com/office/officeart/2008/layout/LinedList"/>
    <dgm:cxn modelId="{73818D54-728B-4924-B724-8A209196772D}" srcId="{C1B0D247-4687-44AB-A57A-270659AA0B48}" destId="{23D23533-6B55-413E-8515-D7A21E0DC000}" srcOrd="2" destOrd="0" parTransId="{09B7910D-27C3-4055-8D3A-A1D192E35879}" sibTransId="{3CCDF22F-396D-4CBE-B17C-3FC29CC0EEFD}"/>
    <dgm:cxn modelId="{72223077-3E82-4878-92A4-BD721D699683}" type="presOf" srcId="{B0092CED-7407-44E2-8358-DD5FAB455256}" destId="{7C7E9ADD-F651-46BF-B270-A9840DB37771}" srcOrd="0" destOrd="0" presId="urn:microsoft.com/office/officeart/2008/layout/LinedList"/>
    <dgm:cxn modelId="{6938F17C-030E-4653-968B-496732A2C6AF}" type="presOf" srcId="{F864EBFF-BDBA-43B0-BA6D-FD7013412192}" destId="{A64D5506-ACBA-453E-A152-5B540AC89405}" srcOrd="0" destOrd="0" presId="urn:microsoft.com/office/officeart/2008/layout/LinedList"/>
    <dgm:cxn modelId="{8F833F8D-0E30-4A3E-B332-70334BB42C54}" type="presOf" srcId="{3A0D40AF-4E05-46BA-8125-49D9A5F6E511}" destId="{115F8EF5-34EE-4558-9C8E-13BF2B47F933}" srcOrd="0" destOrd="0" presId="urn:microsoft.com/office/officeart/2008/layout/LinedList"/>
    <dgm:cxn modelId="{F7F063AB-047A-4260-B920-03B729E1A48E}" type="presOf" srcId="{798B8782-F4D1-472C-AFA2-2C06726DD41A}" destId="{42E700D2-41CB-43CF-B679-234B1C1FCE66}" srcOrd="0" destOrd="0" presId="urn:microsoft.com/office/officeart/2008/layout/LinedList"/>
    <dgm:cxn modelId="{5A8DBFAF-0E30-48EC-8FB0-CB93D80B5DFA}" srcId="{C1B0D247-4687-44AB-A57A-270659AA0B48}" destId="{D4F76EB7-2D24-4FAF-ADD1-FB5A665DF0B9}" srcOrd="0" destOrd="0" parTransId="{94576B41-1F98-454B-9EF4-174C4415AF69}" sibTransId="{A423D752-3D96-46CC-9A4A-65416B2D9404}"/>
    <dgm:cxn modelId="{1499E0C6-9196-47D2-8DEE-D0C4A667BB15}" srcId="{C1B0D247-4687-44AB-A57A-270659AA0B48}" destId="{B354AA9E-5379-4904-8E8B-A5B400F94627}" srcOrd="8" destOrd="0" parTransId="{AC13C3C4-8AB9-4D95-9B78-AC78A99244C4}" sibTransId="{85D142B7-F299-45BC-BBE2-98DB8193A682}"/>
    <dgm:cxn modelId="{3EED6FE2-FB1F-40A8-B6FE-9E12B54868DE}" type="presOf" srcId="{D4F76EB7-2D24-4FAF-ADD1-FB5A665DF0B9}" destId="{4DEDB431-8320-4996-B74A-3EA7FD4A188A}" srcOrd="0" destOrd="0" presId="urn:microsoft.com/office/officeart/2008/layout/LinedList"/>
    <dgm:cxn modelId="{406E70E2-D570-4D2D-A152-C1BF3D70B113}" srcId="{C1B0D247-4687-44AB-A57A-270659AA0B48}" destId="{798B8782-F4D1-472C-AFA2-2C06726DD41A}" srcOrd="3" destOrd="0" parTransId="{1D1E2A60-9321-44C4-B4C1-4F21A3CA3C29}" sibTransId="{8F714A09-0C0A-44C1-84DE-63064EB1BA08}"/>
    <dgm:cxn modelId="{6B1AFDEA-8A10-4E8C-9CBD-FFF2759A2C09}" srcId="{C1B0D247-4687-44AB-A57A-270659AA0B48}" destId="{B0092CED-7407-44E2-8358-DD5FAB455256}" srcOrd="7" destOrd="0" parTransId="{E183AAD2-24F2-47C5-91DC-D1B49B30F1F0}" sibTransId="{B914F500-BA24-415C-B678-1E061501D06F}"/>
    <dgm:cxn modelId="{5D3E22F8-0C36-4CA1-BE21-25F49FCA3692}" type="presOf" srcId="{92D3A8DF-8840-4125-96E8-7DB312B731B2}" destId="{7AA71DE9-1EB3-4494-968E-4B9BB15842B4}" srcOrd="0" destOrd="0" presId="urn:microsoft.com/office/officeart/2008/layout/LinedList"/>
    <dgm:cxn modelId="{519DF1A5-9BCB-4D7E-BB2C-920759DF652F}" type="presParOf" srcId="{AD1EB292-D789-4EAA-813F-CA8813A6CC8C}" destId="{28F155C4-C1B6-4710-A315-0A37AF55E40E}" srcOrd="0" destOrd="0" presId="urn:microsoft.com/office/officeart/2008/layout/LinedList"/>
    <dgm:cxn modelId="{5C33CE93-8C14-47FB-8343-3AF66E1B3694}" type="presParOf" srcId="{AD1EB292-D789-4EAA-813F-CA8813A6CC8C}" destId="{1765BB6A-352A-4E8E-957E-F8BCC14425CC}" srcOrd="1" destOrd="0" presId="urn:microsoft.com/office/officeart/2008/layout/LinedList"/>
    <dgm:cxn modelId="{57AE232F-BDBD-4616-826B-091A2FF6CC7A}" type="presParOf" srcId="{1765BB6A-352A-4E8E-957E-F8BCC14425CC}" destId="{4DEDB431-8320-4996-B74A-3EA7FD4A188A}" srcOrd="0" destOrd="0" presId="urn:microsoft.com/office/officeart/2008/layout/LinedList"/>
    <dgm:cxn modelId="{FD0C2AFD-3391-40E5-B3E0-04267C72EEB3}" type="presParOf" srcId="{1765BB6A-352A-4E8E-957E-F8BCC14425CC}" destId="{6C5AA0FA-4A07-480B-882C-9CA41AA16F35}" srcOrd="1" destOrd="0" presId="urn:microsoft.com/office/officeart/2008/layout/LinedList"/>
    <dgm:cxn modelId="{89D2FA34-C22B-41DE-B020-2C3705F9DFB7}" type="presParOf" srcId="{AD1EB292-D789-4EAA-813F-CA8813A6CC8C}" destId="{76308B66-A828-40AA-A620-8802DD066D8D}" srcOrd="2" destOrd="0" presId="urn:microsoft.com/office/officeart/2008/layout/LinedList"/>
    <dgm:cxn modelId="{ABCAA94A-D2C9-40C3-A238-8CBB3BD511E1}" type="presParOf" srcId="{AD1EB292-D789-4EAA-813F-CA8813A6CC8C}" destId="{A9E6B957-150A-41F5-9B40-DE7ADBD8C9E1}" srcOrd="3" destOrd="0" presId="urn:microsoft.com/office/officeart/2008/layout/LinedList"/>
    <dgm:cxn modelId="{C1236F2F-5E81-48DC-B4C0-0F34A90F957D}" type="presParOf" srcId="{A9E6B957-150A-41F5-9B40-DE7ADBD8C9E1}" destId="{115F8EF5-34EE-4558-9C8E-13BF2B47F933}" srcOrd="0" destOrd="0" presId="urn:microsoft.com/office/officeart/2008/layout/LinedList"/>
    <dgm:cxn modelId="{F2B4C336-28CD-4B83-B1F4-AF8DAF4C383A}" type="presParOf" srcId="{A9E6B957-150A-41F5-9B40-DE7ADBD8C9E1}" destId="{0053E419-E91E-4016-BDE6-EA56CAABB74D}" srcOrd="1" destOrd="0" presId="urn:microsoft.com/office/officeart/2008/layout/LinedList"/>
    <dgm:cxn modelId="{FB25E8E4-2E4C-46A2-9417-87028BCE236E}" type="presParOf" srcId="{AD1EB292-D789-4EAA-813F-CA8813A6CC8C}" destId="{5F14538B-33E4-4EA1-9CAD-BBAFF2946304}" srcOrd="4" destOrd="0" presId="urn:microsoft.com/office/officeart/2008/layout/LinedList"/>
    <dgm:cxn modelId="{65744F9D-6171-4138-9C31-BB2E680AC675}" type="presParOf" srcId="{AD1EB292-D789-4EAA-813F-CA8813A6CC8C}" destId="{886B29BE-E1F4-4953-B395-50EE09A83086}" srcOrd="5" destOrd="0" presId="urn:microsoft.com/office/officeart/2008/layout/LinedList"/>
    <dgm:cxn modelId="{0D2BAD27-51F1-4E6E-B13E-6BCF2E24E1C0}" type="presParOf" srcId="{886B29BE-E1F4-4953-B395-50EE09A83086}" destId="{3D29BBA7-472C-4716-8C1A-C16FB686F993}" srcOrd="0" destOrd="0" presId="urn:microsoft.com/office/officeart/2008/layout/LinedList"/>
    <dgm:cxn modelId="{EF5C4C30-9F7A-4591-A18B-59202413E4D2}" type="presParOf" srcId="{886B29BE-E1F4-4953-B395-50EE09A83086}" destId="{B729E45A-0331-4A67-BEA8-FAE2F4584D47}" srcOrd="1" destOrd="0" presId="urn:microsoft.com/office/officeart/2008/layout/LinedList"/>
    <dgm:cxn modelId="{4B08AA5B-A89F-4026-A32C-7FC1E21ECA04}" type="presParOf" srcId="{AD1EB292-D789-4EAA-813F-CA8813A6CC8C}" destId="{D7A08154-91B6-466E-9166-61C12B71C8A5}" srcOrd="6" destOrd="0" presId="urn:microsoft.com/office/officeart/2008/layout/LinedList"/>
    <dgm:cxn modelId="{2311F574-0414-4314-A8CE-23CA32DFE67F}" type="presParOf" srcId="{AD1EB292-D789-4EAA-813F-CA8813A6CC8C}" destId="{5A7C768D-4EB9-4B6F-8E72-96BA64BC20E6}" srcOrd="7" destOrd="0" presId="urn:microsoft.com/office/officeart/2008/layout/LinedList"/>
    <dgm:cxn modelId="{03E0D02C-4F05-4CEA-A32E-E851003B2BB6}" type="presParOf" srcId="{5A7C768D-4EB9-4B6F-8E72-96BA64BC20E6}" destId="{42E700D2-41CB-43CF-B679-234B1C1FCE66}" srcOrd="0" destOrd="0" presId="urn:microsoft.com/office/officeart/2008/layout/LinedList"/>
    <dgm:cxn modelId="{FB78CE71-0F4B-4C12-A92A-7D161770540B}" type="presParOf" srcId="{5A7C768D-4EB9-4B6F-8E72-96BA64BC20E6}" destId="{BF41040F-545A-4A52-ABB0-20B1C9C10C13}" srcOrd="1" destOrd="0" presId="urn:microsoft.com/office/officeart/2008/layout/LinedList"/>
    <dgm:cxn modelId="{AC609FE8-BDEA-450E-AD99-7CC4C5AB93B0}" type="presParOf" srcId="{AD1EB292-D789-4EAA-813F-CA8813A6CC8C}" destId="{D2A78845-2D04-43AD-B557-5A154390A050}" srcOrd="8" destOrd="0" presId="urn:microsoft.com/office/officeart/2008/layout/LinedList"/>
    <dgm:cxn modelId="{8BD6E112-8485-4715-BB72-1CF71680C447}" type="presParOf" srcId="{AD1EB292-D789-4EAA-813F-CA8813A6CC8C}" destId="{181ABFB5-DA42-4D92-B4AE-097AEC18D467}" srcOrd="9" destOrd="0" presId="urn:microsoft.com/office/officeart/2008/layout/LinedList"/>
    <dgm:cxn modelId="{B3D4522E-D7D3-4D62-8D99-FD1D022549A8}" type="presParOf" srcId="{181ABFB5-DA42-4D92-B4AE-097AEC18D467}" destId="{7AA71DE9-1EB3-4494-968E-4B9BB15842B4}" srcOrd="0" destOrd="0" presId="urn:microsoft.com/office/officeart/2008/layout/LinedList"/>
    <dgm:cxn modelId="{F4C31C93-FDDE-4F92-AE78-7D2D3B9CB90F}" type="presParOf" srcId="{181ABFB5-DA42-4D92-B4AE-097AEC18D467}" destId="{67B0CB4A-5E43-417F-932C-5C65249C65CB}" srcOrd="1" destOrd="0" presId="urn:microsoft.com/office/officeart/2008/layout/LinedList"/>
    <dgm:cxn modelId="{7E6ACB70-3402-45CD-BB36-5E21EB228767}" type="presParOf" srcId="{AD1EB292-D789-4EAA-813F-CA8813A6CC8C}" destId="{2DF375BF-96E7-4D09-B6C8-A69585496BC3}" srcOrd="10" destOrd="0" presId="urn:microsoft.com/office/officeart/2008/layout/LinedList"/>
    <dgm:cxn modelId="{51B697BE-66B2-44C5-85F8-BFFC26CD1650}" type="presParOf" srcId="{AD1EB292-D789-4EAA-813F-CA8813A6CC8C}" destId="{A52373ED-C9D9-4D67-B430-1BB905D4929B}" srcOrd="11" destOrd="0" presId="urn:microsoft.com/office/officeart/2008/layout/LinedList"/>
    <dgm:cxn modelId="{1F2EF2A0-60FB-419D-A2A0-66D0DF70250E}" type="presParOf" srcId="{A52373ED-C9D9-4D67-B430-1BB905D4929B}" destId="{A16E5441-0F82-4F75-8E81-9537CB975CF9}" srcOrd="0" destOrd="0" presId="urn:microsoft.com/office/officeart/2008/layout/LinedList"/>
    <dgm:cxn modelId="{BD5F959D-2CC3-4786-8C55-118A3C1CCBF4}" type="presParOf" srcId="{A52373ED-C9D9-4D67-B430-1BB905D4929B}" destId="{8A06F772-92C9-4F47-8513-6337D72B0C5B}" srcOrd="1" destOrd="0" presId="urn:microsoft.com/office/officeart/2008/layout/LinedList"/>
    <dgm:cxn modelId="{147F844F-8599-432A-98F2-7F6B42F7511B}" type="presParOf" srcId="{AD1EB292-D789-4EAA-813F-CA8813A6CC8C}" destId="{939F8AA3-8454-4060-B571-8FED4710436B}" srcOrd="12" destOrd="0" presId="urn:microsoft.com/office/officeart/2008/layout/LinedList"/>
    <dgm:cxn modelId="{4FC2DB8B-3650-4141-981C-7914342DCCB7}" type="presParOf" srcId="{AD1EB292-D789-4EAA-813F-CA8813A6CC8C}" destId="{3F0930CA-9F5C-49FC-8A47-4E2B04589DCA}" srcOrd="13" destOrd="0" presId="urn:microsoft.com/office/officeart/2008/layout/LinedList"/>
    <dgm:cxn modelId="{EE5BC7AC-202F-4D16-94C0-D6AE1B66FD5B}" type="presParOf" srcId="{3F0930CA-9F5C-49FC-8A47-4E2B04589DCA}" destId="{3D8FB319-09F6-4E60-869E-9FA9457912F2}" srcOrd="0" destOrd="0" presId="urn:microsoft.com/office/officeart/2008/layout/LinedList"/>
    <dgm:cxn modelId="{73816DA9-6659-4A94-902E-2FD8324BDA38}" type="presParOf" srcId="{3F0930CA-9F5C-49FC-8A47-4E2B04589DCA}" destId="{56A84139-00A1-447D-BFF8-3C6E2D7E0781}" srcOrd="1" destOrd="0" presId="urn:microsoft.com/office/officeart/2008/layout/LinedList"/>
    <dgm:cxn modelId="{62E9D510-A461-478A-A148-A3205940E023}" type="presParOf" srcId="{AD1EB292-D789-4EAA-813F-CA8813A6CC8C}" destId="{7EEAB62C-6655-4B93-9794-3AAE2F98D0D7}" srcOrd="14" destOrd="0" presId="urn:microsoft.com/office/officeart/2008/layout/LinedList"/>
    <dgm:cxn modelId="{4B78D169-C1CD-43DA-B904-7EDC9931CF7E}" type="presParOf" srcId="{AD1EB292-D789-4EAA-813F-CA8813A6CC8C}" destId="{6C16AB64-855A-4158-BEA9-2EE66DFCC22F}" srcOrd="15" destOrd="0" presId="urn:microsoft.com/office/officeart/2008/layout/LinedList"/>
    <dgm:cxn modelId="{EC8894A5-6C39-4598-86C1-4C1C523EC764}" type="presParOf" srcId="{6C16AB64-855A-4158-BEA9-2EE66DFCC22F}" destId="{7C7E9ADD-F651-46BF-B270-A9840DB37771}" srcOrd="0" destOrd="0" presId="urn:microsoft.com/office/officeart/2008/layout/LinedList"/>
    <dgm:cxn modelId="{096BB7F0-A949-4B39-8D64-DE56628C91C5}" type="presParOf" srcId="{6C16AB64-855A-4158-BEA9-2EE66DFCC22F}" destId="{CB09CCF8-A743-4FE0-B4C4-859E14D7BC49}" srcOrd="1" destOrd="0" presId="urn:microsoft.com/office/officeart/2008/layout/LinedList"/>
    <dgm:cxn modelId="{F2B655E7-2325-44A9-AE9C-762557B2CEF6}" type="presParOf" srcId="{AD1EB292-D789-4EAA-813F-CA8813A6CC8C}" destId="{3566505E-3969-44E7-871B-B95431C94193}" srcOrd="16" destOrd="0" presId="urn:microsoft.com/office/officeart/2008/layout/LinedList"/>
    <dgm:cxn modelId="{3D1EB8F0-C8B9-439F-B407-F25643923F6A}" type="presParOf" srcId="{AD1EB292-D789-4EAA-813F-CA8813A6CC8C}" destId="{4D25296C-722B-49A3-B22A-E6F0C817B8AA}" srcOrd="17" destOrd="0" presId="urn:microsoft.com/office/officeart/2008/layout/LinedList"/>
    <dgm:cxn modelId="{475D5C47-B8E3-4859-B81A-07B9C9AE7A72}" type="presParOf" srcId="{4D25296C-722B-49A3-B22A-E6F0C817B8AA}" destId="{70115516-F295-476A-B267-DE7356660204}" srcOrd="0" destOrd="0" presId="urn:microsoft.com/office/officeart/2008/layout/LinedList"/>
    <dgm:cxn modelId="{FB26A011-9A28-42A0-BC88-EA8EA3A213E5}" type="presParOf" srcId="{4D25296C-722B-49A3-B22A-E6F0C817B8AA}" destId="{976B2848-5752-4CCD-A210-66F756E9190B}" srcOrd="1" destOrd="0" presId="urn:microsoft.com/office/officeart/2008/layout/LinedList"/>
    <dgm:cxn modelId="{5C06D47A-FD21-48D6-87A5-1E89FF9F3E67}" type="presParOf" srcId="{AD1EB292-D789-4EAA-813F-CA8813A6CC8C}" destId="{7D98C809-045E-4C20-927C-DB8F174C0CAE}" srcOrd="18" destOrd="0" presId="urn:microsoft.com/office/officeart/2008/layout/LinedList"/>
    <dgm:cxn modelId="{A09224EB-0B98-4010-B225-6FD758B371B1}" type="presParOf" srcId="{AD1EB292-D789-4EAA-813F-CA8813A6CC8C}" destId="{EE107F70-19CF-4F50-8237-570A2DB7A05D}" srcOrd="19" destOrd="0" presId="urn:microsoft.com/office/officeart/2008/layout/LinedList"/>
    <dgm:cxn modelId="{EE1CD8F0-718A-4A23-B155-E24E431F7E00}" type="presParOf" srcId="{EE107F70-19CF-4F50-8237-570A2DB7A05D}" destId="{A64D5506-ACBA-453E-A152-5B540AC89405}" srcOrd="0" destOrd="0" presId="urn:microsoft.com/office/officeart/2008/layout/LinedList"/>
    <dgm:cxn modelId="{1E1ECEE6-AAC6-4EF0-A9DF-184DF370F979}" type="presParOf" srcId="{EE107F70-19CF-4F50-8237-570A2DB7A05D}" destId="{5F999D4A-3BDC-4E06-8C67-67CBB832F90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A2E16A-2656-4A68-972D-99FDC3D5067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12CB08-0502-4613-9EF5-58E1A0AAD3B6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sz="1600" dirty="0"/>
            <a:t>            </a:t>
          </a:r>
          <a:r>
            <a:rPr lang="tr-TR" sz="2000" dirty="0"/>
            <a:t>TR-AB-EFTA ve  TR-AB-FO  2023 Revize kurallar olduğundan;</a:t>
          </a:r>
          <a:endParaRPr lang="en-US" sz="2000" dirty="0"/>
        </a:p>
      </dgm:t>
    </dgm:pt>
    <dgm:pt modelId="{FE339E2F-55C7-4F9B-9D30-E15CB010C0BD}" type="parTrans" cxnId="{9FEBB3E2-BD7A-48A0-9C9E-D31E7F667D12}">
      <dgm:prSet/>
      <dgm:spPr/>
      <dgm:t>
        <a:bodyPr/>
        <a:lstStyle/>
        <a:p>
          <a:endParaRPr lang="en-US"/>
        </a:p>
      </dgm:t>
    </dgm:pt>
    <dgm:pt modelId="{2F04EBDB-62EB-425E-B292-2BB6DECD3943}" type="sibTrans" cxnId="{9FEBB3E2-BD7A-48A0-9C9E-D31E7F667D12}">
      <dgm:prSet/>
      <dgm:spPr/>
      <dgm:t>
        <a:bodyPr/>
        <a:lstStyle/>
        <a:p>
          <a:endParaRPr lang="en-US"/>
        </a:p>
      </dgm:t>
    </dgm:pt>
    <dgm:pt modelId="{C7037439-D33D-496B-960D-033309559B0E}">
      <dgm:prSet>
        <dgm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>
              <a:solidFill>
                <a:srgbClr val="002060"/>
              </a:solidFill>
            </a:rPr>
            <a:t>EFTA menşeli ürün (İRK II ve III sayılı liste) AB üzerinden A.TR eşliğinde geldiğinde 31.3.2026 tarihine kadar  «Tedarikçi Beyanı» ibrazı gerekmeksizin İGV muafiyeti uygulanır.</a:t>
          </a:r>
          <a:endParaRPr lang="en-US" dirty="0">
            <a:solidFill>
              <a:srgbClr val="002060"/>
            </a:solidFill>
          </a:endParaRPr>
        </a:p>
      </dgm:t>
    </dgm:pt>
    <dgm:pt modelId="{098062B1-9B3C-4EDE-89AF-12A312CF8421}" type="parTrans" cxnId="{A4DEA8A4-E3D7-49D2-8327-ADB1FAEBC728}">
      <dgm:prSet/>
      <dgm:spPr/>
      <dgm:t>
        <a:bodyPr/>
        <a:lstStyle/>
        <a:p>
          <a:endParaRPr lang="en-US"/>
        </a:p>
      </dgm:t>
    </dgm:pt>
    <dgm:pt modelId="{324CF177-3F43-4A49-97D4-E8CDFFB1DD64}" type="sibTrans" cxnId="{A4DEA8A4-E3D7-49D2-8327-ADB1FAEBC728}">
      <dgm:prSet/>
      <dgm:spPr/>
      <dgm:t>
        <a:bodyPr/>
        <a:lstStyle/>
        <a:p>
          <a:endParaRPr lang="en-US"/>
        </a:p>
      </dgm:t>
    </dgm:pt>
    <dgm:pt modelId="{24B52881-0F1D-43EA-B6EF-5926AF3DE721}">
      <dgm:prSet>
        <dgm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err="1"/>
            <a:t>Fareo</a:t>
          </a:r>
          <a:r>
            <a:rPr lang="tr-TR" dirty="0"/>
            <a:t> Adaları menşeli Gümrük Birliği kapsamı bir ürün AB üzerinden A.TR  eşliğinde geldiğinde 31.03.2026 tarihine kadar Tedarikçi Beyanı  ibrazı gerekmeksizin İGV muafiyeti uygulanabilir.</a:t>
          </a:r>
          <a:endParaRPr lang="en-US" dirty="0"/>
        </a:p>
      </dgm:t>
    </dgm:pt>
    <dgm:pt modelId="{6698F6C0-B4D9-4BF0-BAE2-00C366332138}" type="parTrans" cxnId="{D1F01676-6DE2-4AC3-8ACC-5D337A3A3B13}">
      <dgm:prSet/>
      <dgm:spPr/>
      <dgm:t>
        <a:bodyPr/>
        <a:lstStyle/>
        <a:p>
          <a:endParaRPr lang="en-US"/>
        </a:p>
      </dgm:t>
    </dgm:pt>
    <dgm:pt modelId="{3720B6D8-0B95-44B2-BCCF-4D29CAF4298B}" type="sibTrans" cxnId="{D1F01676-6DE2-4AC3-8ACC-5D337A3A3B13}">
      <dgm:prSet/>
      <dgm:spPr/>
      <dgm:t>
        <a:bodyPr/>
        <a:lstStyle/>
        <a:p>
          <a:endParaRPr lang="en-US"/>
        </a:p>
      </dgm:t>
    </dgm:pt>
    <dgm:pt modelId="{7B458D2E-7671-4221-AA56-285550D02435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dirty="0"/>
            <a:t>.</a:t>
          </a:r>
          <a:r>
            <a:rPr lang="tr-TR" dirty="0" err="1">
              <a:solidFill>
                <a:srgbClr val="002060"/>
              </a:solidFill>
            </a:rPr>
            <a:t>Bona</a:t>
          </a:r>
          <a:r>
            <a:rPr lang="tr-TR" dirty="0">
              <a:solidFill>
                <a:srgbClr val="002060"/>
              </a:solidFill>
            </a:rPr>
            <a:t> Hersek, Kosova, Karadağ, K. Makedonya, Gürcistan, Filistin menşeli ürünler AB’den A.TR eşliğinde gelmesi halinde 31.03.2026 tarihine kadar Tedarikçi Beyanı ibraz edilmeden İGV muafiyeti uygulanır</a:t>
          </a:r>
          <a:endParaRPr lang="en-US" dirty="0">
            <a:solidFill>
              <a:srgbClr val="002060"/>
            </a:solidFill>
          </a:endParaRPr>
        </a:p>
      </dgm:t>
    </dgm:pt>
    <dgm:pt modelId="{89375FAA-482F-463D-B0BE-84CC15A0B0C8}" type="parTrans" cxnId="{AD9E7D65-CFD0-4BCB-B1C9-8BD58A6B8B35}">
      <dgm:prSet/>
      <dgm:spPr/>
      <dgm:t>
        <a:bodyPr/>
        <a:lstStyle/>
        <a:p>
          <a:endParaRPr lang="en-US"/>
        </a:p>
      </dgm:t>
    </dgm:pt>
    <dgm:pt modelId="{735A53AB-FA35-4C5B-9372-471FB3C7E8E5}" type="sibTrans" cxnId="{AD9E7D65-CFD0-4BCB-B1C9-8BD58A6B8B35}">
      <dgm:prSet/>
      <dgm:spPr/>
      <dgm:t>
        <a:bodyPr/>
        <a:lstStyle/>
        <a:p>
          <a:endParaRPr lang="en-US"/>
        </a:p>
      </dgm:t>
    </dgm:pt>
    <dgm:pt modelId="{72537143-5A39-4D45-A775-91E8C2796AF2}">
      <dgm:prSet/>
      <dgm:spPr/>
      <dgm:t>
        <a:bodyPr/>
        <a:lstStyle/>
        <a:p>
          <a:endParaRPr lang="tr-TR"/>
        </a:p>
      </dgm:t>
    </dgm:pt>
    <dgm:pt modelId="{98E043FD-94EA-43BB-A787-1ECDCA8555B6}" type="parTrans" cxnId="{7D839302-BCB8-429C-95C0-32E851655E7C}">
      <dgm:prSet/>
      <dgm:spPr/>
      <dgm:t>
        <a:bodyPr/>
        <a:lstStyle/>
        <a:p>
          <a:endParaRPr lang="tr-TR"/>
        </a:p>
      </dgm:t>
    </dgm:pt>
    <dgm:pt modelId="{51BDDD16-F25C-4561-8762-940ED4A920C9}" type="sibTrans" cxnId="{7D839302-BCB8-429C-95C0-32E851655E7C}">
      <dgm:prSet/>
      <dgm:spPr/>
      <dgm:t>
        <a:bodyPr/>
        <a:lstStyle/>
        <a:p>
          <a:endParaRPr lang="tr-TR"/>
        </a:p>
      </dgm:t>
    </dgm:pt>
    <dgm:pt modelId="{58596616-ABD8-404D-BB59-C1A452FD1E24}">
      <dgm:prSet/>
      <dgm:spPr/>
      <dgm:t>
        <a:bodyPr/>
        <a:lstStyle/>
        <a:p>
          <a:endParaRPr lang="tr-TR"/>
        </a:p>
      </dgm:t>
    </dgm:pt>
    <dgm:pt modelId="{F02874AF-DDDA-42F7-8F56-28D82B4BD545}" type="parTrans" cxnId="{54D0EEAC-2DB1-4062-ABA8-0DB92D7CA591}">
      <dgm:prSet/>
      <dgm:spPr/>
      <dgm:t>
        <a:bodyPr/>
        <a:lstStyle/>
        <a:p>
          <a:endParaRPr lang="tr-TR"/>
        </a:p>
      </dgm:t>
    </dgm:pt>
    <dgm:pt modelId="{91A0EF7E-7167-4B93-B40A-5154D8B92447}" type="sibTrans" cxnId="{54D0EEAC-2DB1-4062-ABA8-0DB92D7CA591}">
      <dgm:prSet/>
      <dgm:spPr/>
      <dgm:t>
        <a:bodyPr/>
        <a:lstStyle/>
        <a:p>
          <a:endParaRPr lang="tr-TR"/>
        </a:p>
      </dgm:t>
    </dgm:pt>
    <dgm:pt modelId="{8AD9B384-76CA-440F-A22F-F76CD7B08FAD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b="1" dirty="0">
              <a:solidFill>
                <a:srgbClr val="00206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Arnavutluk, Sırbistan ve Moldova menşeli ürünler AB ‘den A.TR eşliğinde geldiğinde </a:t>
          </a:r>
          <a:r>
            <a:rPr lang="tr-TR" b="1" dirty="0">
              <a:solidFill>
                <a:srgbClr val="002060"/>
              </a:solidFill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İGV muafiyeti uygulanmaz</a:t>
          </a:r>
          <a:r>
            <a:rPr lang="tr-TR" b="1" dirty="0">
              <a:solidFill>
                <a:srgbClr val="00206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.</a:t>
          </a:r>
        </a:p>
      </dgm:t>
    </dgm:pt>
    <dgm:pt modelId="{4A3FB41A-8128-4656-8EAB-07458E78EFD4}" type="parTrans" cxnId="{616F30B9-C34E-4CF3-ABBC-F3D5BB6BD0CF}">
      <dgm:prSet/>
      <dgm:spPr/>
      <dgm:t>
        <a:bodyPr/>
        <a:lstStyle/>
        <a:p>
          <a:endParaRPr lang="tr-TR"/>
        </a:p>
      </dgm:t>
    </dgm:pt>
    <dgm:pt modelId="{210D2492-6C82-41D1-BDD6-6C3FCC17B841}" type="sibTrans" cxnId="{616F30B9-C34E-4CF3-ABBC-F3D5BB6BD0CF}">
      <dgm:prSet/>
      <dgm:spPr/>
      <dgm:t>
        <a:bodyPr/>
        <a:lstStyle/>
        <a:p>
          <a:endParaRPr lang="tr-TR"/>
        </a:p>
      </dgm:t>
    </dgm:pt>
    <dgm:pt modelId="{C80C4B1E-F59A-4DED-B169-5BCD5FBD9814}" type="pres">
      <dgm:prSet presAssocID="{C7A2E16A-2656-4A68-972D-99FDC3D5067E}" presName="outerComposite" presStyleCnt="0">
        <dgm:presLayoutVars>
          <dgm:chMax val="5"/>
          <dgm:dir/>
          <dgm:resizeHandles val="exact"/>
        </dgm:presLayoutVars>
      </dgm:prSet>
      <dgm:spPr/>
    </dgm:pt>
    <dgm:pt modelId="{FE7464B3-394C-4208-BA64-053D8E897EA9}" type="pres">
      <dgm:prSet presAssocID="{C7A2E16A-2656-4A68-972D-99FDC3D5067E}" presName="dummyMaxCanvas" presStyleCnt="0">
        <dgm:presLayoutVars/>
      </dgm:prSet>
      <dgm:spPr/>
    </dgm:pt>
    <dgm:pt modelId="{B621AE2E-7CF8-4979-808A-A898C43DBFE5}" type="pres">
      <dgm:prSet presAssocID="{C7A2E16A-2656-4A68-972D-99FDC3D5067E}" presName="FiveNodes_1" presStyleLbl="node1" presStyleIdx="0" presStyleCnt="5">
        <dgm:presLayoutVars>
          <dgm:bulletEnabled val="1"/>
        </dgm:presLayoutVars>
      </dgm:prSet>
      <dgm:spPr/>
    </dgm:pt>
    <dgm:pt modelId="{F38EDC25-88C3-410F-932C-56096CB72D24}" type="pres">
      <dgm:prSet presAssocID="{C7A2E16A-2656-4A68-972D-99FDC3D5067E}" presName="FiveNodes_2" presStyleLbl="node1" presStyleIdx="1" presStyleCnt="5">
        <dgm:presLayoutVars>
          <dgm:bulletEnabled val="1"/>
        </dgm:presLayoutVars>
      </dgm:prSet>
      <dgm:spPr/>
    </dgm:pt>
    <dgm:pt modelId="{BE541965-AC10-4194-935F-ED9A2531B068}" type="pres">
      <dgm:prSet presAssocID="{C7A2E16A-2656-4A68-972D-99FDC3D5067E}" presName="FiveNodes_3" presStyleLbl="node1" presStyleIdx="2" presStyleCnt="5">
        <dgm:presLayoutVars>
          <dgm:bulletEnabled val="1"/>
        </dgm:presLayoutVars>
      </dgm:prSet>
      <dgm:spPr/>
    </dgm:pt>
    <dgm:pt modelId="{9AA7DEE5-2B8A-431D-8E1F-9F692BC64A78}" type="pres">
      <dgm:prSet presAssocID="{C7A2E16A-2656-4A68-972D-99FDC3D5067E}" presName="FiveNodes_4" presStyleLbl="node1" presStyleIdx="3" presStyleCnt="5">
        <dgm:presLayoutVars>
          <dgm:bulletEnabled val="1"/>
        </dgm:presLayoutVars>
      </dgm:prSet>
      <dgm:spPr/>
    </dgm:pt>
    <dgm:pt modelId="{66CB6A76-DD6D-40B9-9DD0-265AD3675A5F}" type="pres">
      <dgm:prSet presAssocID="{C7A2E16A-2656-4A68-972D-99FDC3D5067E}" presName="FiveNodes_5" presStyleLbl="node1" presStyleIdx="4" presStyleCnt="5" custLinFactNeighborX="-938">
        <dgm:presLayoutVars>
          <dgm:bulletEnabled val="1"/>
        </dgm:presLayoutVars>
      </dgm:prSet>
      <dgm:spPr/>
    </dgm:pt>
    <dgm:pt modelId="{72775AB4-A3ED-4C10-AC0B-FD7A0D05EEC0}" type="pres">
      <dgm:prSet presAssocID="{C7A2E16A-2656-4A68-972D-99FDC3D5067E}" presName="FiveConn_1-2" presStyleLbl="fgAccFollowNode1" presStyleIdx="0" presStyleCnt="4">
        <dgm:presLayoutVars>
          <dgm:bulletEnabled val="1"/>
        </dgm:presLayoutVars>
      </dgm:prSet>
      <dgm:spPr/>
    </dgm:pt>
    <dgm:pt modelId="{0C6972EF-95A9-4594-A551-3A84864F686E}" type="pres">
      <dgm:prSet presAssocID="{C7A2E16A-2656-4A68-972D-99FDC3D5067E}" presName="FiveConn_2-3" presStyleLbl="fgAccFollowNode1" presStyleIdx="1" presStyleCnt="4">
        <dgm:presLayoutVars>
          <dgm:bulletEnabled val="1"/>
        </dgm:presLayoutVars>
      </dgm:prSet>
      <dgm:spPr/>
    </dgm:pt>
    <dgm:pt modelId="{EE7E9B6D-BE4D-4013-9F67-C8F95543B00C}" type="pres">
      <dgm:prSet presAssocID="{C7A2E16A-2656-4A68-972D-99FDC3D5067E}" presName="FiveConn_3-4" presStyleLbl="fgAccFollowNode1" presStyleIdx="2" presStyleCnt="4">
        <dgm:presLayoutVars>
          <dgm:bulletEnabled val="1"/>
        </dgm:presLayoutVars>
      </dgm:prSet>
      <dgm:spPr/>
    </dgm:pt>
    <dgm:pt modelId="{595052C0-5FBA-44A6-AFE4-A52DBB2BEE86}" type="pres">
      <dgm:prSet presAssocID="{C7A2E16A-2656-4A68-972D-99FDC3D5067E}" presName="FiveConn_4-5" presStyleLbl="fgAccFollowNode1" presStyleIdx="3" presStyleCnt="4">
        <dgm:presLayoutVars>
          <dgm:bulletEnabled val="1"/>
        </dgm:presLayoutVars>
      </dgm:prSet>
      <dgm:spPr/>
    </dgm:pt>
    <dgm:pt modelId="{E94FF54A-224F-49C3-BBD9-F8385498CEF3}" type="pres">
      <dgm:prSet presAssocID="{C7A2E16A-2656-4A68-972D-99FDC3D5067E}" presName="FiveNodes_1_text" presStyleLbl="node1" presStyleIdx="4" presStyleCnt="5">
        <dgm:presLayoutVars>
          <dgm:bulletEnabled val="1"/>
        </dgm:presLayoutVars>
      </dgm:prSet>
      <dgm:spPr/>
    </dgm:pt>
    <dgm:pt modelId="{0C49D7F5-82CD-4215-BACE-08579390FCE0}" type="pres">
      <dgm:prSet presAssocID="{C7A2E16A-2656-4A68-972D-99FDC3D5067E}" presName="FiveNodes_2_text" presStyleLbl="node1" presStyleIdx="4" presStyleCnt="5">
        <dgm:presLayoutVars>
          <dgm:bulletEnabled val="1"/>
        </dgm:presLayoutVars>
      </dgm:prSet>
      <dgm:spPr/>
    </dgm:pt>
    <dgm:pt modelId="{F0C20CA0-9C34-4653-BA06-093ACF962A20}" type="pres">
      <dgm:prSet presAssocID="{C7A2E16A-2656-4A68-972D-99FDC3D5067E}" presName="FiveNodes_3_text" presStyleLbl="node1" presStyleIdx="4" presStyleCnt="5">
        <dgm:presLayoutVars>
          <dgm:bulletEnabled val="1"/>
        </dgm:presLayoutVars>
      </dgm:prSet>
      <dgm:spPr/>
    </dgm:pt>
    <dgm:pt modelId="{1009E977-506C-4486-811B-387A2C59A577}" type="pres">
      <dgm:prSet presAssocID="{C7A2E16A-2656-4A68-972D-99FDC3D5067E}" presName="FiveNodes_4_text" presStyleLbl="node1" presStyleIdx="4" presStyleCnt="5">
        <dgm:presLayoutVars>
          <dgm:bulletEnabled val="1"/>
        </dgm:presLayoutVars>
      </dgm:prSet>
      <dgm:spPr/>
    </dgm:pt>
    <dgm:pt modelId="{1DA7807A-3546-4EBD-9AB7-35DCF74A02ED}" type="pres">
      <dgm:prSet presAssocID="{C7A2E16A-2656-4A68-972D-99FDC3D5067E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7D839302-BCB8-429C-95C0-32E851655E7C}" srcId="{C7A2E16A-2656-4A68-972D-99FDC3D5067E}" destId="{72537143-5A39-4D45-A775-91E8C2796AF2}" srcOrd="6" destOrd="0" parTransId="{98E043FD-94EA-43BB-A787-1ECDCA8555B6}" sibTransId="{51BDDD16-F25C-4561-8762-940ED4A920C9}"/>
    <dgm:cxn modelId="{A5714F16-A4C0-4E3B-BACD-06CFC06E8C10}" type="presOf" srcId="{24B52881-0F1D-43EA-B6EF-5926AF3DE721}" destId="{BE541965-AC10-4194-935F-ED9A2531B068}" srcOrd="0" destOrd="0" presId="urn:microsoft.com/office/officeart/2005/8/layout/vProcess5"/>
    <dgm:cxn modelId="{758B793B-4C88-46A5-B01C-30F4CDB11BAD}" type="presOf" srcId="{735A53AB-FA35-4C5B-9372-471FB3C7E8E5}" destId="{595052C0-5FBA-44A6-AFE4-A52DBB2BEE86}" srcOrd="0" destOrd="0" presId="urn:microsoft.com/office/officeart/2005/8/layout/vProcess5"/>
    <dgm:cxn modelId="{24F57A40-3ED9-40D2-983D-7E872C55B976}" type="presOf" srcId="{8AD9B384-76CA-440F-A22F-F76CD7B08FAD}" destId="{66CB6A76-DD6D-40B9-9DD0-265AD3675A5F}" srcOrd="0" destOrd="0" presId="urn:microsoft.com/office/officeart/2005/8/layout/vProcess5"/>
    <dgm:cxn modelId="{CB492C63-2EDF-4BA2-989A-C8ED19DF39ED}" type="presOf" srcId="{C7A2E16A-2656-4A68-972D-99FDC3D5067E}" destId="{C80C4B1E-F59A-4DED-B169-5BCD5FBD9814}" srcOrd="0" destOrd="0" presId="urn:microsoft.com/office/officeart/2005/8/layout/vProcess5"/>
    <dgm:cxn modelId="{AD9E7D65-CFD0-4BCB-B1C9-8BD58A6B8B35}" srcId="{C7A2E16A-2656-4A68-972D-99FDC3D5067E}" destId="{7B458D2E-7671-4221-AA56-285550D02435}" srcOrd="3" destOrd="0" parTransId="{89375FAA-482F-463D-B0BE-84CC15A0B0C8}" sibTransId="{735A53AB-FA35-4C5B-9372-471FB3C7E8E5}"/>
    <dgm:cxn modelId="{D5ED5F68-1B9D-4D76-9D25-7AAD204CB0AC}" type="presOf" srcId="{324CF177-3F43-4A49-97D4-E8CDFFB1DD64}" destId="{0C6972EF-95A9-4594-A551-3A84864F686E}" srcOrd="0" destOrd="0" presId="urn:microsoft.com/office/officeart/2005/8/layout/vProcess5"/>
    <dgm:cxn modelId="{92535155-4DB7-4B3B-87D3-527AC47711C6}" type="presOf" srcId="{6312CB08-0502-4613-9EF5-58E1A0AAD3B6}" destId="{E94FF54A-224F-49C3-BBD9-F8385498CEF3}" srcOrd="1" destOrd="0" presId="urn:microsoft.com/office/officeart/2005/8/layout/vProcess5"/>
    <dgm:cxn modelId="{D1F01676-6DE2-4AC3-8ACC-5D337A3A3B13}" srcId="{C7A2E16A-2656-4A68-972D-99FDC3D5067E}" destId="{24B52881-0F1D-43EA-B6EF-5926AF3DE721}" srcOrd="2" destOrd="0" parTransId="{6698F6C0-B4D9-4BF0-BAE2-00C366332138}" sibTransId="{3720B6D8-0B95-44B2-BCCF-4D29CAF4298B}"/>
    <dgm:cxn modelId="{A2F8FF85-AD18-44EB-B3C5-F00317080E16}" type="presOf" srcId="{C7037439-D33D-496B-960D-033309559B0E}" destId="{0C49D7F5-82CD-4215-BACE-08579390FCE0}" srcOrd="1" destOrd="0" presId="urn:microsoft.com/office/officeart/2005/8/layout/vProcess5"/>
    <dgm:cxn modelId="{54FBE78B-ADC6-40CA-B34C-9734B57331AE}" type="presOf" srcId="{7B458D2E-7671-4221-AA56-285550D02435}" destId="{9AA7DEE5-2B8A-431D-8E1F-9F692BC64A78}" srcOrd="0" destOrd="0" presId="urn:microsoft.com/office/officeart/2005/8/layout/vProcess5"/>
    <dgm:cxn modelId="{1497078C-20B1-4AE6-98A3-A9AFEFD6FEF5}" type="presOf" srcId="{6312CB08-0502-4613-9EF5-58E1A0AAD3B6}" destId="{B621AE2E-7CF8-4979-808A-A898C43DBFE5}" srcOrd="0" destOrd="0" presId="urn:microsoft.com/office/officeart/2005/8/layout/vProcess5"/>
    <dgm:cxn modelId="{7D59688F-A409-4569-A7B5-15A570A975A1}" type="presOf" srcId="{3720B6D8-0B95-44B2-BCCF-4D29CAF4298B}" destId="{EE7E9B6D-BE4D-4013-9F67-C8F95543B00C}" srcOrd="0" destOrd="0" presId="urn:microsoft.com/office/officeart/2005/8/layout/vProcess5"/>
    <dgm:cxn modelId="{AEEC4F95-1341-496F-ABCA-1E5B18C0FAEE}" type="presOf" srcId="{7B458D2E-7671-4221-AA56-285550D02435}" destId="{1009E977-506C-4486-811B-387A2C59A577}" srcOrd="1" destOrd="0" presId="urn:microsoft.com/office/officeart/2005/8/layout/vProcess5"/>
    <dgm:cxn modelId="{A4DEA8A4-E3D7-49D2-8327-ADB1FAEBC728}" srcId="{C7A2E16A-2656-4A68-972D-99FDC3D5067E}" destId="{C7037439-D33D-496B-960D-033309559B0E}" srcOrd="1" destOrd="0" parTransId="{098062B1-9B3C-4EDE-89AF-12A312CF8421}" sibTransId="{324CF177-3F43-4A49-97D4-E8CDFFB1DD64}"/>
    <dgm:cxn modelId="{54D0EEAC-2DB1-4062-ABA8-0DB92D7CA591}" srcId="{C7A2E16A-2656-4A68-972D-99FDC3D5067E}" destId="{58596616-ABD8-404D-BB59-C1A452FD1E24}" srcOrd="5" destOrd="0" parTransId="{F02874AF-DDDA-42F7-8F56-28D82B4BD545}" sibTransId="{91A0EF7E-7167-4B93-B40A-5154D8B92447}"/>
    <dgm:cxn modelId="{616F30B9-C34E-4CF3-ABBC-F3D5BB6BD0CF}" srcId="{C7A2E16A-2656-4A68-972D-99FDC3D5067E}" destId="{8AD9B384-76CA-440F-A22F-F76CD7B08FAD}" srcOrd="4" destOrd="0" parTransId="{4A3FB41A-8128-4656-8EAB-07458E78EFD4}" sibTransId="{210D2492-6C82-41D1-BDD6-6C3FCC17B841}"/>
    <dgm:cxn modelId="{489DFDBF-0E8A-4EEC-ACF3-60A36B3F8A58}" type="presOf" srcId="{2F04EBDB-62EB-425E-B292-2BB6DECD3943}" destId="{72775AB4-A3ED-4C10-AC0B-FD7A0D05EEC0}" srcOrd="0" destOrd="0" presId="urn:microsoft.com/office/officeart/2005/8/layout/vProcess5"/>
    <dgm:cxn modelId="{9FEBB3E2-BD7A-48A0-9C9E-D31E7F667D12}" srcId="{C7A2E16A-2656-4A68-972D-99FDC3D5067E}" destId="{6312CB08-0502-4613-9EF5-58E1A0AAD3B6}" srcOrd="0" destOrd="0" parTransId="{FE339E2F-55C7-4F9B-9D30-E15CB010C0BD}" sibTransId="{2F04EBDB-62EB-425E-B292-2BB6DECD3943}"/>
    <dgm:cxn modelId="{9C8E01E6-E8BF-426B-92A5-9D96726B68D2}" type="presOf" srcId="{24B52881-0F1D-43EA-B6EF-5926AF3DE721}" destId="{F0C20CA0-9C34-4653-BA06-093ACF962A20}" srcOrd="1" destOrd="0" presId="urn:microsoft.com/office/officeart/2005/8/layout/vProcess5"/>
    <dgm:cxn modelId="{90683AF0-B160-41AC-AFC8-124C982B3D27}" type="presOf" srcId="{C7037439-D33D-496B-960D-033309559B0E}" destId="{F38EDC25-88C3-410F-932C-56096CB72D24}" srcOrd="0" destOrd="0" presId="urn:microsoft.com/office/officeart/2005/8/layout/vProcess5"/>
    <dgm:cxn modelId="{A9F4BAFD-5A80-4442-B57B-3CAD0D9E59B2}" type="presOf" srcId="{8AD9B384-76CA-440F-A22F-F76CD7B08FAD}" destId="{1DA7807A-3546-4EBD-9AB7-35DCF74A02ED}" srcOrd="1" destOrd="0" presId="urn:microsoft.com/office/officeart/2005/8/layout/vProcess5"/>
    <dgm:cxn modelId="{1026B2B5-7B4A-474B-82F5-614A8F405080}" type="presParOf" srcId="{C80C4B1E-F59A-4DED-B169-5BCD5FBD9814}" destId="{FE7464B3-394C-4208-BA64-053D8E897EA9}" srcOrd="0" destOrd="0" presId="urn:microsoft.com/office/officeart/2005/8/layout/vProcess5"/>
    <dgm:cxn modelId="{182A8BB7-091A-44E1-AA0F-08EBB444A5B5}" type="presParOf" srcId="{C80C4B1E-F59A-4DED-B169-5BCD5FBD9814}" destId="{B621AE2E-7CF8-4979-808A-A898C43DBFE5}" srcOrd="1" destOrd="0" presId="urn:microsoft.com/office/officeart/2005/8/layout/vProcess5"/>
    <dgm:cxn modelId="{9637D538-916B-4637-BFD7-0A20DA226496}" type="presParOf" srcId="{C80C4B1E-F59A-4DED-B169-5BCD5FBD9814}" destId="{F38EDC25-88C3-410F-932C-56096CB72D24}" srcOrd="2" destOrd="0" presId="urn:microsoft.com/office/officeart/2005/8/layout/vProcess5"/>
    <dgm:cxn modelId="{507BBE3F-7F51-464C-916A-4B578CE64F0D}" type="presParOf" srcId="{C80C4B1E-F59A-4DED-B169-5BCD5FBD9814}" destId="{BE541965-AC10-4194-935F-ED9A2531B068}" srcOrd="3" destOrd="0" presId="urn:microsoft.com/office/officeart/2005/8/layout/vProcess5"/>
    <dgm:cxn modelId="{6E150490-6E50-4C92-9ED4-F4EF5AFE445D}" type="presParOf" srcId="{C80C4B1E-F59A-4DED-B169-5BCD5FBD9814}" destId="{9AA7DEE5-2B8A-431D-8E1F-9F692BC64A78}" srcOrd="4" destOrd="0" presId="urn:microsoft.com/office/officeart/2005/8/layout/vProcess5"/>
    <dgm:cxn modelId="{64AD8C85-1C01-4138-8ACE-A554B89C4C0C}" type="presParOf" srcId="{C80C4B1E-F59A-4DED-B169-5BCD5FBD9814}" destId="{66CB6A76-DD6D-40B9-9DD0-265AD3675A5F}" srcOrd="5" destOrd="0" presId="urn:microsoft.com/office/officeart/2005/8/layout/vProcess5"/>
    <dgm:cxn modelId="{5DEC6785-FEB0-4AE8-9072-8416DA981BB4}" type="presParOf" srcId="{C80C4B1E-F59A-4DED-B169-5BCD5FBD9814}" destId="{72775AB4-A3ED-4C10-AC0B-FD7A0D05EEC0}" srcOrd="6" destOrd="0" presId="urn:microsoft.com/office/officeart/2005/8/layout/vProcess5"/>
    <dgm:cxn modelId="{F869C910-8BE0-464D-BBCB-C2B01001F5F3}" type="presParOf" srcId="{C80C4B1E-F59A-4DED-B169-5BCD5FBD9814}" destId="{0C6972EF-95A9-4594-A551-3A84864F686E}" srcOrd="7" destOrd="0" presId="urn:microsoft.com/office/officeart/2005/8/layout/vProcess5"/>
    <dgm:cxn modelId="{D55C0429-ABEC-4FD2-B443-36941CCBE37C}" type="presParOf" srcId="{C80C4B1E-F59A-4DED-B169-5BCD5FBD9814}" destId="{EE7E9B6D-BE4D-4013-9F67-C8F95543B00C}" srcOrd="8" destOrd="0" presId="urn:microsoft.com/office/officeart/2005/8/layout/vProcess5"/>
    <dgm:cxn modelId="{75264C9D-71EE-46BE-9C0D-C75EB5A19400}" type="presParOf" srcId="{C80C4B1E-F59A-4DED-B169-5BCD5FBD9814}" destId="{595052C0-5FBA-44A6-AFE4-A52DBB2BEE86}" srcOrd="9" destOrd="0" presId="urn:microsoft.com/office/officeart/2005/8/layout/vProcess5"/>
    <dgm:cxn modelId="{15A829CE-FC19-4431-9099-8943338D69B4}" type="presParOf" srcId="{C80C4B1E-F59A-4DED-B169-5BCD5FBD9814}" destId="{E94FF54A-224F-49C3-BBD9-F8385498CEF3}" srcOrd="10" destOrd="0" presId="urn:microsoft.com/office/officeart/2005/8/layout/vProcess5"/>
    <dgm:cxn modelId="{18B6DCF1-E08B-4927-9550-BF670A31520F}" type="presParOf" srcId="{C80C4B1E-F59A-4DED-B169-5BCD5FBD9814}" destId="{0C49D7F5-82CD-4215-BACE-08579390FCE0}" srcOrd="11" destOrd="0" presId="urn:microsoft.com/office/officeart/2005/8/layout/vProcess5"/>
    <dgm:cxn modelId="{25B24342-62CD-450D-8533-347A9ECE93F5}" type="presParOf" srcId="{C80C4B1E-F59A-4DED-B169-5BCD5FBD9814}" destId="{F0C20CA0-9C34-4653-BA06-093ACF962A20}" srcOrd="12" destOrd="0" presId="urn:microsoft.com/office/officeart/2005/8/layout/vProcess5"/>
    <dgm:cxn modelId="{D6E31BEB-8EB0-439B-8708-483999B71236}" type="presParOf" srcId="{C80C4B1E-F59A-4DED-B169-5BCD5FBD9814}" destId="{1009E977-506C-4486-811B-387A2C59A577}" srcOrd="13" destOrd="0" presId="urn:microsoft.com/office/officeart/2005/8/layout/vProcess5"/>
    <dgm:cxn modelId="{7EEAB498-68F0-495E-88BA-387884576545}" type="presParOf" srcId="{C80C4B1E-F59A-4DED-B169-5BCD5FBD9814}" destId="{1DA7807A-3546-4EBD-9AB7-35DCF74A02ED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EC1B5E-B355-4340-93EF-E9F02A6E0F17}">
      <dsp:nvSpPr>
        <dsp:cNvPr id="0" name=""/>
        <dsp:cNvSpPr/>
      </dsp:nvSpPr>
      <dsp:spPr>
        <a:xfrm>
          <a:off x="0" y="3065"/>
          <a:ext cx="7643531" cy="1573402"/>
        </a:xfrm>
        <a:prstGeom prst="roundRect">
          <a:avLst>
            <a:gd name="adj" fmla="val 10000"/>
          </a:avLst>
        </a:prstGeom>
        <a:solidFill>
          <a:schemeClr val="accent1"/>
        </a:solidFill>
        <a:ln w="19050" cap="flat" cmpd="sng" algn="ctr">
          <a:solidFill>
            <a:schemeClr val="accent1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E16A833E-E5E5-4B5D-8FC1-B10FF031EE4A}">
      <dsp:nvSpPr>
        <dsp:cNvPr id="0" name=""/>
        <dsp:cNvSpPr/>
      </dsp:nvSpPr>
      <dsp:spPr>
        <a:xfrm>
          <a:off x="475954" y="357081"/>
          <a:ext cx="866217" cy="8653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6C5C53-19C8-4D46-9DF6-64EFF660D227}">
      <dsp:nvSpPr>
        <dsp:cNvPr id="0" name=""/>
        <dsp:cNvSpPr/>
      </dsp:nvSpPr>
      <dsp:spPr>
        <a:xfrm>
          <a:off x="1818126" y="3065"/>
          <a:ext cx="5300987" cy="1819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537" tIns="192537" rIns="192537" bIns="19253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⏰  2026’dan itibaren tek bir kural seti uygulanabilecektir.</a:t>
          </a:r>
          <a:endParaRPr lang="en-US" sz="2500" kern="1200" dirty="0"/>
        </a:p>
      </dsp:txBody>
      <dsp:txXfrm>
        <a:off x="1818126" y="3065"/>
        <a:ext cx="5300987" cy="1819247"/>
      </dsp:txXfrm>
    </dsp:sp>
    <dsp:sp modelId="{3B9028FD-EF5E-465F-8E16-59CFD8196C3E}">
      <dsp:nvSpPr>
        <dsp:cNvPr id="0" name=""/>
        <dsp:cNvSpPr/>
      </dsp:nvSpPr>
      <dsp:spPr>
        <a:xfrm>
          <a:off x="0" y="2185685"/>
          <a:ext cx="7643531" cy="1573402"/>
        </a:xfrm>
        <a:prstGeom prst="roundRect">
          <a:avLst>
            <a:gd name="adj" fmla="val 10000"/>
          </a:avLst>
        </a:prstGeom>
        <a:solidFill>
          <a:schemeClr val="accent5"/>
        </a:solidFill>
        <a:ln w="19050" cap="flat" cmpd="sng" algn="ctr">
          <a:solidFill>
            <a:schemeClr val="accent5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15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</dsp:sp>
    <dsp:sp modelId="{912E643A-7472-43B0-A7E5-F1831145BE74}">
      <dsp:nvSpPr>
        <dsp:cNvPr id="0" name=""/>
        <dsp:cNvSpPr/>
      </dsp:nvSpPr>
      <dsp:spPr>
        <a:xfrm>
          <a:off x="475954" y="2507100"/>
          <a:ext cx="866217" cy="8653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56C2B6-B1B0-4CC8-A543-C204DB139025}">
      <dsp:nvSpPr>
        <dsp:cNvPr id="0" name=""/>
        <dsp:cNvSpPr/>
      </dsp:nvSpPr>
      <dsp:spPr>
        <a:xfrm>
          <a:off x="1818126" y="2153084"/>
          <a:ext cx="5300987" cy="1819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537" tIns="192537" rIns="192537" bIns="192537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400" kern="120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👉 </a:t>
          </a:r>
          <a:r>
            <a:rPr lang="tr-TR" sz="1400" b="1" kern="1200"/>
            <a:t>1 Ocak 2026 itibariyle</a:t>
          </a:r>
          <a:r>
            <a:rPr lang="tr-TR" sz="1400" kern="1200"/>
            <a:t>: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. Revize PEM Kuralları “R”, veya</a:t>
          </a:r>
          <a:br>
            <a:rPr lang="tr-TR" sz="1800" kern="1200"/>
          </a:br>
          <a:r>
            <a:rPr lang="tr-TR" sz="1800" kern="1200"/>
            <a:t>• Aynı menşe kurallarını ifade eden 2012 PEM Konvansiyonu veya eski ikili protokoller “C”</a:t>
          </a:r>
          <a:br>
            <a:rPr lang="tr-TR" sz="1800" kern="1200"/>
          </a:br>
          <a:br>
            <a:rPr lang="tr-TR" sz="1800" kern="1200"/>
          </a:br>
          <a:endParaRPr lang="en-US" sz="1800" kern="1200" dirty="0"/>
        </a:p>
      </dsp:txBody>
      <dsp:txXfrm>
        <a:off x="1818126" y="2153084"/>
        <a:ext cx="5300987" cy="1819247"/>
      </dsp:txXfrm>
    </dsp:sp>
    <dsp:sp modelId="{3183069B-151F-432C-B487-5566F81D745D}">
      <dsp:nvSpPr>
        <dsp:cNvPr id="0" name=""/>
        <dsp:cNvSpPr/>
      </dsp:nvSpPr>
      <dsp:spPr>
        <a:xfrm>
          <a:off x="0" y="4303104"/>
          <a:ext cx="7643531" cy="1573402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accent6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15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</dsp:sp>
    <dsp:sp modelId="{9446EC22-2109-4B0D-838D-371856A7B553}">
      <dsp:nvSpPr>
        <dsp:cNvPr id="0" name=""/>
        <dsp:cNvSpPr/>
      </dsp:nvSpPr>
      <dsp:spPr>
        <a:xfrm>
          <a:off x="475954" y="4657119"/>
          <a:ext cx="866217" cy="8653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828E8-4CEC-4DF8-8E59-C80F1A326644}">
      <dsp:nvSpPr>
        <dsp:cNvPr id="0" name=""/>
        <dsp:cNvSpPr/>
      </dsp:nvSpPr>
      <dsp:spPr>
        <a:xfrm>
          <a:off x="1818126" y="4303104"/>
          <a:ext cx="5300987" cy="1819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537" tIns="192537" rIns="192537" bIns="19253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/>
            <a:t>➡️ Eğer iki ticaret ortağı uyumlu değilse, kümülasyon otomatik olarak imkânsız hale gelmektedir.</a:t>
          </a:r>
          <a:endParaRPr lang="en-US" sz="2500" kern="1200" dirty="0"/>
        </a:p>
      </dsp:txBody>
      <dsp:txXfrm>
        <a:off x="1818126" y="4303104"/>
        <a:ext cx="5300987" cy="18192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EE2D3C-80AE-4046-965D-DEA787E98922}">
      <dsp:nvSpPr>
        <dsp:cNvPr id="0" name=""/>
        <dsp:cNvSpPr/>
      </dsp:nvSpPr>
      <dsp:spPr>
        <a:xfrm>
          <a:off x="0" y="0"/>
          <a:ext cx="8593073" cy="907126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accent6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15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b="1" kern="1200" dirty="0"/>
            <a:t>🔵 ARNAVUTLUK, SIRBİSTAN</a:t>
          </a:r>
          <a:r>
            <a:rPr lang="tr-TR" sz="2100" kern="1200" dirty="0"/>
            <a:t> VE </a:t>
          </a:r>
          <a:r>
            <a:rPr lang="tr-TR" sz="2100" b="1" kern="1200" dirty="0"/>
            <a:t>MOLDOVA</a:t>
          </a:r>
          <a:r>
            <a:rPr lang="tr-TR" sz="2100" kern="1200" dirty="0"/>
            <a:t> ile yasal süreçler tamamlanana kadar ikili kümülasyon uygulanacaktır.</a:t>
          </a:r>
          <a:endParaRPr lang="en-US" sz="2100" kern="1200" dirty="0"/>
        </a:p>
      </dsp:txBody>
      <dsp:txXfrm>
        <a:off x="26569" y="26569"/>
        <a:ext cx="7508079" cy="853988"/>
      </dsp:txXfrm>
    </dsp:sp>
    <dsp:sp modelId="{B7F0B50E-B190-413D-ACC4-A93DD3D002B6}">
      <dsp:nvSpPr>
        <dsp:cNvPr id="0" name=""/>
        <dsp:cNvSpPr/>
      </dsp:nvSpPr>
      <dsp:spPr>
        <a:xfrm>
          <a:off x="641690" y="1033115"/>
          <a:ext cx="8593073" cy="907126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accent4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15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b="1" kern="1200" dirty="0"/>
            <a:t>🔵 </a:t>
          </a:r>
          <a:r>
            <a:rPr lang="tr-TR" sz="2100" kern="1200" dirty="0"/>
            <a:t>İkili kümülasyon, 31.12.2025 tarihli 6. Mükerrer </a:t>
          </a:r>
          <a:r>
            <a:rPr lang="tr-TR" sz="2100" kern="1200" dirty="0" err="1"/>
            <a:t>R.G.’de</a:t>
          </a:r>
          <a:r>
            <a:rPr lang="tr-TR" sz="2100" kern="1200" dirty="0"/>
            <a:t> yayınlanan Yönetmelik kuralları geçerli olacaktır.</a:t>
          </a:r>
          <a:endParaRPr lang="en-US" sz="2100" kern="1200" dirty="0"/>
        </a:p>
      </dsp:txBody>
      <dsp:txXfrm>
        <a:off x="668259" y="1059684"/>
        <a:ext cx="7308613" cy="853988"/>
      </dsp:txXfrm>
    </dsp:sp>
    <dsp:sp modelId="{162088F2-ACCE-49B5-9307-42C195FC7FC6}">
      <dsp:nvSpPr>
        <dsp:cNvPr id="0" name=""/>
        <dsp:cNvSpPr/>
      </dsp:nvSpPr>
      <dsp:spPr>
        <a:xfrm>
          <a:off x="1283381" y="2066231"/>
          <a:ext cx="8593073" cy="907126"/>
        </a:xfrm>
        <a:prstGeom prst="roundRect">
          <a:avLst>
            <a:gd name="adj" fmla="val 10000"/>
          </a:avLst>
        </a:prstGeom>
        <a:solidFill>
          <a:schemeClr val="accent5"/>
        </a:solidFill>
        <a:ln w="19050" cap="flat" cmpd="sng" algn="ctr">
          <a:solidFill>
            <a:schemeClr val="accent5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15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✅ Menşe İspat Belgesi: EUR.1, Fatura Beyanı </a:t>
          </a:r>
          <a:endParaRPr lang="en-US" sz="2100" kern="1200"/>
        </a:p>
      </dsp:txBody>
      <dsp:txXfrm>
        <a:off x="1309950" y="2092800"/>
        <a:ext cx="7308613" cy="853988"/>
      </dsp:txXfrm>
    </dsp:sp>
    <dsp:sp modelId="{BC5B0026-AADD-42A8-8100-B60B7AFD66F8}">
      <dsp:nvSpPr>
        <dsp:cNvPr id="0" name=""/>
        <dsp:cNvSpPr/>
      </dsp:nvSpPr>
      <dsp:spPr>
        <a:xfrm>
          <a:off x="1925071" y="3099347"/>
          <a:ext cx="8593073" cy="90712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✅ Vize tarihinden itibaren 4 ay</a:t>
          </a:r>
          <a:endParaRPr lang="en-US" sz="2100" kern="1200" dirty="0"/>
        </a:p>
      </dsp:txBody>
      <dsp:txXfrm>
        <a:off x="1951640" y="3125916"/>
        <a:ext cx="7308613" cy="853988"/>
      </dsp:txXfrm>
    </dsp:sp>
    <dsp:sp modelId="{04E9B6EB-EC9C-4320-A0ED-70DD4C6F1090}">
      <dsp:nvSpPr>
        <dsp:cNvPr id="0" name=""/>
        <dsp:cNvSpPr/>
      </dsp:nvSpPr>
      <dsp:spPr>
        <a:xfrm>
          <a:off x="2566762" y="4132463"/>
          <a:ext cx="8593073" cy="907126"/>
        </a:xfrm>
        <a:prstGeom prst="roundRect">
          <a:avLst>
            <a:gd name="adj" fmla="val 10000"/>
          </a:avLst>
        </a:prstGeom>
        <a:solidFill>
          <a:schemeClr val="accent2">
            <a:alpha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✅ Geri ödeme ve muafiyet yasağı var (TEV).</a:t>
          </a:r>
          <a:endParaRPr lang="en-US" sz="2100" kern="1200"/>
        </a:p>
      </dsp:txBody>
      <dsp:txXfrm>
        <a:off x="2593331" y="4159032"/>
        <a:ext cx="7308613" cy="853988"/>
      </dsp:txXfrm>
    </dsp:sp>
    <dsp:sp modelId="{EA65FF3C-40A6-4DBD-8073-645AC98FEC0A}">
      <dsp:nvSpPr>
        <dsp:cNvPr id="0" name=""/>
        <dsp:cNvSpPr/>
      </dsp:nvSpPr>
      <dsp:spPr>
        <a:xfrm>
          <a:off x="8003441" y="662706"/>
          <a:ext cx="589632" cy="58963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136108" y="662706"/>
        <a:ext cx="324298" cy="443698"/>
      </dsp:txXfrm>
    </dsp:sp>
    <dsp:sp modelId="{78EE6557-4060-466A-961B-8784DBE1EC81}">
      <dsp:nvSpPr>
        <dsp:cNvPr id="0" name=""/>
        <dsp:cNvSpPr/>
      </dsp:nvSpPr>
      <dsp:spPr>
        <a:xfrm>
          <a:off x="8645132" y="1695822"/>
          <a:ext cx="589632" cy="58963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3682554"/>
            <a:satOff val="7973"/>
            <a:lumOff val="74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3682554"/>
              <a:satOff val="7973"/>
              <a:lumOff val="74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777799" y="1695822"/>
        <a:ext cx="324298" cy="443698"/>
      </dsp:txXfrm>
    </dsp:sp>
    <dsp:sp modelId="{AD03AB33-0FC6-423A-8B29-A647B025DEBF}">
      <dsp:nvSpPr>
        <dsp:cNvPr id="0" name=""/>
        <dsp:cNvSpPr/>
      </dsp:nvSpPr>
      <dsp:spPr>
        <a:xfrm>
          <a:off x="9286822" y="2713819"/>
          <a:ext cx="589632" cy="58963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7365108"/>
            <a:satOff val="15945"/>
            <a:lumOff val="148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7365108"/>
              <a:satOff val="15945"/>
              <a:lumOff val="148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419489" y="2713819"/>
        <a:ext cx="324298" cy="443698"/>
      </dsp:txXfrm>
    </dsp:sp>
    <dsp:sp modelId="{F997B534-DED2-4B42-A87E-9A9943075C50}">
      <dsp:nvSpPr>
        <dsp:cNvPr id="0" name=""/>
        <dsp:cNvSpPr/>
      </dsp:nvSpPr>
      <dsp:spPr>
        <a:xfrm>
          <a:off x="9928513" y="3757014"/>
          <a:ext cx="589632" cy="58963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1047662"/>
            <a:satOff val="23918"/>
            <a:lumOff val="223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1047662"/>
              <a:satOff val="23918"/>
              <a:lumOff val="223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10061180" y="3757014"/>
        <a:ext cx="324298" cy="4436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F155C4-C1B6-4710-A315-0A37AF55E40E}">
      <dsp:nvSpPr>
        <dsp:cNvPr id="0" name=""/>
        <dsp:cNvSpPr/>
      </dsp:nvSpPr>
      <dsp:spPr>
        <a:xfrm>
          <a:off x="0" y="570"/>
          <a:ext cx="96043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EDB431-8320-4996-B74A-3EA7FD4A188A}">
      <dsp:nvSpPr>
        <dsp:cNvPr id="0" name=""/>
        <dsp:cNvSpPr/>
      </dsp:nvSpPr>
      <dsp:spPr>
        <a:xfrm>
          <a:off x="0" y="570"/>
          <a:ext cx="9604375" cy="46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highlight>
                <a:srgbClr val="FFFF00"/>
              </a:highlight>
            </a:rPr>
            <a:t>⚙️ </a:t>
          </a:r>
          <a:r>
            <a:rPr lang="tr-TR" sz="2000" b="1" kern="1200" dirty="0"/>
            <a:t>Yapısal Değişiklikler</a:t>
          </a:r>
          <a:endParaRPr lang="en-US" sz="2000" kern="1200" dirty="0"/>
        </a:p>
      </dsp:txBody>
      <dsp:txXfrm>
        <a:off x="0" y="570"/>
        <a:ext cx="9604375" cy="467059"/>
      </dsp:txXfrm>
    </dsp:sp>
    <dsp:sp modelId="{76308B66-A828-40AA-A620-8802DD066D8D}">
      <dsp:nvSpPr>
        <dsp:cNvPr id="0" name=""/>
        <dsp:cNvSpPr/>
      </dsp:nvSpPr>
      <dsp:spPr>
        <a:xfrm>
          <a:off x="0" y="467629"/>
          <a:ext cx="96043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5F8EF5-34EE-4558-9C8E-13BF2B47F933}">
      <dsp:nvSpPr>
        <dsp:cNvPr id="0" name=""/>
        <dsp:cNvSpPr/>
      </dsp:nvSpPr>
      <dsp:spPr>
        <a:xfrm>
          <a:off x="0" y="467629"/>
          <a:ext cx="9604375" cy="46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✅ </a:t>
          </a:r>
          <a:r>
            <a:rPr lang="tr-TR" sz="2000" kern="1200" dirty="0">
              <a:solidFill>
                <a:srgbClr val="002060"/>
              </a:solidFill>
            </a:rPr>
            <a:t>Tam kümülasyon mümkün</a:t>
          </a:r>
          <a:endParaRPr lang="en-US" sz="2000" kern="1200" dirty="0">
            <a:solidFill>
              <a:srgbClr val="002060"/>
            </a:solidFill>
          </a:endParaRPr>
        </a:p>
      </dsp:txBody>
      <dsp:txXfrm>
        <a:off x="0" y="467629"/>
        <a:ext cx="9604375" cy="467059"/>
      </dsp:txXfrm>
    </dsp:sp>
    <dsp:sp modelId="{5F14538B-33E4-4EA1-9CAD-BBAFF2946304}">
      <dsp:nvSpPr>
        <dsp:cNvPr id="0" name=""/>
        <dsp:cNvSpPr/>
      </dsp:nvSpPr>
      <dsp:spPr>
        <a:xfrm>
          <a:off x="0" y="934689"/>
          <a:ext cx="96043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29BBA7-472C-4716-8C1A-C16FB686F993}">
      <dsp:nvSpPr>
        <dsp:cNvPr id="0" name=""/>
        <dsp:cNvSpPr/>
      </dsp:nvSpPr>
      <dsp:spPr>
        <a:xfrm>
          <a:off x="0" y="934689"/>
          <a:ext cx="9604375" cy="46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❌ </a:t>
          </a:r>
          <a:r>
            <a:rPr lang="tr-TR" sz="2000" kern="1200" dirty="0">
              <a:solidFill>
                <a:srgbClr val="002060"/>
              </a:solidFill>
            </a:rPr>
            <a:t>Tekstil hariç geri ödeme / muafiyet yasağı (TEV) kaldırıldı</a:t>
          </a:r>
          <a:endParaRPr lang="en-US" sz="2000" kern="1200" dirty="0">
            <a:solidFill>
              <a:srgbClr val="002060"/>
            </a:solidFill>
          </a:endParaRPr>
        </a:p>
      </dsp:txBody>
      <dsp:txXfrm>
        <a:off x="0" y="934689"/>
        <a:ext cx="9604375" cy="467059"/>
      </dsp:txXfrm>
    </dsp:sp>
    <dsp:sp modelId="{D7A08154-91B6-466E-9166-61C12B71C8A5}">
      <dsp:nvSpPr>
        <dsp:cNvPr id="0" name=""/>
        <dsp:cNvSpPr/>
      </dsp:nvSpPr>
      <dsp:spPr>
        <a:xfrm>
          <a:off x="0" y="1401748"/>
          <a:ext cx="96043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E700D2-41CB-43CF-B679-234B1C1FCE66}">
      <dsp:nvSpPr>
        <dsp:cNvPr id="0" name=""/>
        <dsp:cNvSpPr/>
      </dsp:nvSpPr>
      <dsp:spPr>
        <a:xfrm>
          <a:off x="0" y="1401748"/>
          <a:ext cx="9604375" cy="46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❌ </a:t>
          </a:r>
          <a:r>
            <a:rPr lang="tr-TR" sz="2000" kern="1200" dirty="0">
              <a:solidFill>
                <a:srgbClr val="002060"/>
              </a:solidFill>
            </a:rPr>
            <a:t>EUR-MED / EUR-MED menşe beyanları kaldırıldı</a:t>
          </a:r>
          <a:endParaRPr lang="en-US" sz="2000" kern="1200" dirty="0">
            <a:solidFill>
              <a:srgbClr val="002060"/>
            </a:solidFill>
          </a:endParaRPr>
        </a:p>
      </dsp:txBody>
      <dsp:txXfrm>
        <a:off x="0" y="1401748"/>
        <a:ext cx="9604375" cy="467059"/>
      </dsp:txXfrm>
    </dsp:sp>
    <dsp:sp modelId="{D2A78845-2D04-43AD-B557-5A154390A050}">
      <dsp:nvSpPr>
        <dsp:cNvPr id="0" name=""/>
        <dsp:cNvSpPr/>
      </dsp:nvSpPr>
      <dsp:spPr>
        <a:xfrm>
          <a:off x="0" y="1868808"/>
          <a:ext cx="96043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A71DE9-1EB3-4494-968E-4B9BB15842B4}">
      <dsp:nvSpPr>
        <dsp:cNvPr id="0" name=""/>
        <dsp:cNvSpPr/>
      </dsp:nvSpPr>
      <dsp:spPr>
        <a:xfrm>
          <a:off x="0" y="1868808"/>
          <a:ext cx="9604375" cy="46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✅ </a:t>
          </a:r>
          <a:r>
            <a:rPr lang="tr-TR" sz="2000" kern="1200" dirty="0">
              <a:solidFill>
                <a:srgbClr val="002060"/>
              </a:solidFill>
            </a:rPr>
            <a:t>Menşe ispat belgelerinin (EUR.1, Menşe Beyanı) ibraz süresi 10 aya çıkarıldı</a:t>
          </a:r>
          <a:r>
            <a:rPr lang="tr-TR" sz="2000" kern="1200" dirty="0"/>
            <a:t>.</a:t>
          </a:r>
          <a:endParaRPr lang="en-US" sz="2000" kern="1200" dirty="0"/>
        </a:p>
      </dsp:txBody>
      <dsp:txXfrm>
        <a:off x="0" y="1868808"/>
        <a:ext cx="9604375" cy="467059"/>
      </dsp:txXfrm>
    </dsp:sp>
    <dsp:sp modelId="{2DF375BF-96E7-4D09-B6C8-A69585496BC3}">
      <dsp:nvSpPr>
        <dsp:cNvPr id="0" name=""/>
        <dsp:cNvSpPr/>
      </dsp:nvSpPr>
      <dsp:spPr>
        <a:xfrm>
          <a:off x="0" y="2335867"/>
          <a:ext cx="96043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6E5441-0F82-4F75-8E81-9537CB975CF9}">
      <dsp:nvSpPr>
        <dsp:cNvPr id="0" name=""/>
        <dsp:cNvSpPr/>
      </dsp:nvSpPr>
      <dsp:spPr>
        <a:xfrm>
          <a:off x="0" y="2335867"/>
          <a:ext cx="9604375" cy="46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highlight>
                <a:srgbClr val="FFFF00"/>
              </a:highlight>
            </a:rPr>
            <a:t>📐</a:t>
          </a:r>
          <a:r>
            <a:rPr lang="tr-TR" sz="2000" kern="1200" dirty="0"/>
            <a:t> </a:t>
          </a:r>
          <a:r>
            <a:rPr lang="tr-TR" sz="2000" kern="1200" dirty="0">
              <a:solidFill>
                <a:srgbClr val="002060"/>
              </a:solidFill>
            </a:rPr>
            <a:t>Tolerans ve Esneklik</a:t>
          </a:r>
          <a:endParaRPr lang="en-US" sz="2000" kern="1200" dirty="0">
            <a:solidFill>
              <a:srgbClr val="002060"/>
            </a:solidFill>
          </a:endParaRPr>
        </a:p>
      </dsp:txBody>
      <dsp:txXfrm>
        <a:off x="0" y="2335867"/>
        <a:ext cx="9604375" cy="467059"/>
      </dsp:txXfrm>
    </dsp:sp>
    <dsp:sp modelId="{939F8AA3-8454-4060-B571-8FED4710436B}">
      <dsp:nvSpPr>
        <dsp:cNvPr id="0" name=""/>
        <dsp:cNvSpPr/>
      </dsp:nvSpPr>
      <dsp:spPr>
        <a:xfrm>
          <a:off x="0" y="2802926"/>
          <a:ext cx="96043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8FB319-09F6-4E60-869E-9FA9457912F2}">
      <dsp:nvSpPr>
        <dsp:cNvPr id="0" name=""/>
        <dsp:cNvSpPr/>
      </dsp:nvSpPr>
      <dsp:spPr>
        <a:xfrm>
          <a:off x="0" y="2802926"/>
          <a:ext cx="9604375" cy="46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solidFill>
                <a:srgbClr val="002060"/>
              </a:solidFill>
            </a:rPr>
            <a:t>Tarım ürünlerinde: %15 ağırlık toleransı</a:t>
          </a:r>
          <a:endParaRPr lang="en-US" sz="2000" kern="1200" dirty="0">
            <a:solidFill>
              <a:srgbClr val="002060"/>
            </a:solidFill>
          </a:endParaRPr>
        </a:p>
      </dsp:txBody>
      <dsp:txXfrm>
        <a:off x="0" y="2802926"/>
        <a:ext cx="9604375" cy="467059"/>
      </dsp:txXfrm>
    </dsp:sp>
    <dsp:sp modelId="{7EEAB62C-6655-4B93-9794-3AAE2F98D0D7}">
      <dsp:nvSpPr>
        <dsp:cNvPr id="0" name=""/>
        <dsp:cNvSpPr/>
      </dsp:nvSpPr>
      <dsp:spPr>
        <a:xfrm>
          <a:off x="0" y="3269986"/>
          <a:ext cx="96043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7E9ADD-F651-46BF-B270-A9840DB37771}">
      <dsp:nvSpPr>
        <dsp:cNvPr id="0" name=""/>
        <dsp:cNvSpPr/>
      </dsp:nvSpPr>
      <dsp:spPr>
        <a:xfrm>
          <a:off x="0" y="3269986"/>
          <a:ext cx="9604375" cy="46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solidFill>
                <a:srgbClr val="002060"/>
              </a:solidFill>
            </a:rPr>
            <a:t>Diğer ürünlerde: %15 değer(fabrika çıkış fiyatı) toleransı</a:t>
          </a:r>
          <a:endParaRPr lang="en-US" sz="2000" kern="1200" dirty="0">
            <a:solidFill>
              <a:srgbClr val="002060"/>
            </a:solidFill>
          </a:endParaRPr>
        </a:p>
      </dsp:txBody>
      <dsp:txXfrm>
        <a:off x="0" y="3269986"/>
        <a:ext cx="9604375" cy="467059"/>
      </dsp:txXfrm>
    </dsp:sp>
    <dsp:sp modelId="{3566505E-3969-44E7-871B-B95431C94193}">
      <dsp:nvSpPr>
        <dsp:cNvPr id="0" name=""/>
        <dsp:cNvSpPr/>
      </dsp:nvSpPr>
      <dsp:spPr>
        <a:xfrm>
          <a:off x="0" y="3737045"/>
          <a:ext cx="96043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115516-F295-476A-B267-DE7356660204}">
      <dsp:nvSpPr>
        <dsp:cNvPr id="0" name=""/>
        <dsp:cNvSpPr/>
      </dsp:nvSpPr>
      <dsp:spPr>
        <a:xfrm>
          <a:off x="0" y="3737045"/>
          <a:ext cx="9604375" cy="46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solidFill>
                <a:srgbClr val="002060"/>
              </a:solidFill>
            </a:rPr>
            <a:t>EK-II Liste Kuralları birçok üründe daha esnek hale getirildi</a:t>
          </a:r>
          <a:endParaRPr lang="en-US" sz="2000" kern="1200" dirty="0">
            <a:solidFill>
              <a:srgbClr val="002060"/>
            </a:solidFill>
          </a:endParaRPr>
        </a:p>
      </dsp:txBody>
      <dsp:txXfrm>
        <a:off x="0" y="3737045"/>
        <a:ext cx="9604375" cy="467059"/>
      </dsp:txXfrm>
    </dsp:sp>
    <dsp:sp modelId="{7D98C809-045E-4C20-927C-DB8F174C0CAE}">
      <dsp:nvSpPr>
        <dsp:cNvPr id="0" name=""/>
        <dsp:cNvSpPr/>
      </dsp:nvSpPr>
      <dsp:spPr>
        <a:xfrm>
          <a:off x="0" y="4204105"/>
          <a:ext cx="96043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D5506-ACBA-453E-A152-5B540AC89405}">
      <dsp:nvSpPr>
        <dsp:cNvPr id="0" name=""/>
        <dsp:cNvSpPr/>
      </dsp:nvSpPr>
      <dsp:spPr>
        <a:xfrm>
          <a:off x="0" y="4204105"/>
          <a:ext cx="9604375" cy="467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➡️ </a:t>
          </a:r>
          <a:r>
            <a:rPr lang="tr-TR" sz="2000" kern="1200" dirty="0">
              <a:solidFill>
                <a:srgbClr val="002060"/>
              </a:solidFill>
            </a:rPr>
            <a:t>Revize kurallar, üreticiler için daha fazla menşe kazanma opsiyonu sunuyor</a:t>
          </a:r>
          <a:endParaRPr lang="en-US" sz="2000" kern="1200" dirty="0">
            <a:solidFill>
              <a:srgbClr val="002060"/>
            </a:solidFill>
          </a:endParaRPr>
        </a:p>
      </dsp:txBody>
      <dsp:txXfrm>
        <a:off x="0" y="4204105"/>
        <a:ext cx="9604375" cy="4670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21AE2E-7CF8-4979-808A-A898C43DBFE5}">
      <dsp:nvSpPr>
        <dsp:cNvPr id="0" name=""/>
        <dsp:cNvSpPr/>
      </dsp:nvSpPr>
      <dsp:spPr>
        <a:xfrm>
          <a:off x="0" y="0"/>
          <a:ext cx="8479668" cy="99828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            </a:t>
          </a:r>
          <a:r>
            <a:rPr lang="tr-TR" sz="2000" kern="1200" dirty="0"/>
            <a:t>TR-AB-EFTA ve  TR-AB-FO  2023 Revize kurallar olduğundan;</a:t>
          </a:r>
          <a:endParaRPr lang="en-US" sz="2000" kern="1200" dirty="0"/>
        </a:p>
      </dsp:txBody>
      <dsp:txXfrm>
        <a:off x="29239" y="29239"/>
        <a:ext cx="7285640" cy="939808"/>
      </dsp:txXfrm>
    </dsp:sp>
    <dsp:sp modelId="{F38EDC25-88C3-410F-932C-56096CB72D24}">
      <dsp:nvSpPr>
        <dsp:cNvPr id="0" name=""/>
        <dsp:cNvSpPr/>
      </dsp:nvSpPr>
      <dsp:spPr>
        <a:xfrm>
          <a:off x="633222" y="1136937"/>
          <a:ext cx="8479668" cy="998286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accent6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15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solidFill>
                <a:srgbClr val="002060"/>
              </a:solidFill>
            </a:rPr>
            <a:t>EFTA menşeli ürün (İRK II ve III sayılı liste) AB üzerinden A.TR eşliğinde geldiğinde 31.3.2026 tarihine kadar  «Tedarikçi Beyanı» ibrazı gerekmeksizin İGV muafiyeti uygulanır.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662461" y="1166176"/>
        <a:ext cx="7139082" cy="939808"/>
      </dsp:txXfrm>
    </dsp:sp>
    <dsp:sp modelId="{BE541965-AC10-4194-935F-ED9A2531B068}">
      <dsp:nvSpPr>
        <dsp:cNvPr id="0" name=""/>
        <dsp:cNvSpPr/>
      </dsp:nvSpPr>
      <dsp:spPr>
        <a:xfrm>
          <a:off x="1266444" y="2273874"/>
          <a:ext cx="8479668" cy="998286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accent4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15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 err="1"/>
            <a:t>Fareo</a:t>
          </a:r>
          <a:r>
            <a:rPr lang="tr-TR" sz="1800" kern="1200" dirty="0"/>
            <a:t> Adaları menşeli Gümrük Birliği kapsamı bir ürün AB üzerinden A.TR  eşliğinde geldiğinde 31.03.2026 tarihine kadar Tedarikçi Beyanı  ibrazı gerekmeksizin İGV muafiyeti uygulanabilir.</a:t>
          </a:r>
          <a:endParaRPr lang="en-US" sz="1800" kern="1200" dirty="0"/>
        </a:p>
      </dsp:txBody>
      <dsp:txXfrm>
        <a:off x="1295683" y="2303113"/>
        <a:ext cx="7139082" cy="939808"/>
      </dsp:txXfrm>
    </dsp:sp>
    <dsp:sp modelId="{9AA7DEE5-2B8A-431D-8E1F-9F692BC64A78}">
      <dsp:nvSpPr>
        <dsp:cNvPr id="0" name=""/>
        <dsp:cNvSpPr/>
      </dsp:nvSpPr>
      <dsp:spPr>
        <a:xfrm>
          <a:off x="1899666" y="3410812"/>
          <a:ext cx="8479668" cy="99828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.</a:t>
          </a:r>
          <a:r>
            <a:rPr lang="tr-TR" sz="1800" kern="1200" dirty="0" err="1">
              <a:solidFill>
                <a:srgbClr val="002060"/>
              </a:solidFill>
            </a:rPr>
            <a:t>Bona</a:t>
          </a:r>
          <a:r>
            <a:rPr lang="tr-TR" sz="1800" kern="1200" dirty="0">
              <a:solidFill>
                <a:srgbClr val="002060"/>
              </a:solidFill>
            </a:rPr>
            <a:t> Hersek, Kosova, Karadağ, K. Makedonya, Gürcistan, Filistin menşeli ürünler AB’den A.TR eşliğinde gelmesi halinde 31.03.2026 tarihine kadar Tedarikçi Beyanı ibraz edilmeden İGV muafiyeti uygulanır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1928905" y="3440051"/>
        <a:ext cx="7139082" cy="939808"/>
      </dsp:txXfrm>
    </dsp:sp>
    <dsp:sp modelId="{66CB6A76-DD6D-40B9-9DD0-265AD3675A5F}">
      <dsp:nvSpPr>
        <dsp:cNvPr id="0" name=""/>
        <dsp:cNvSpPr/>
      </dsp:nvSpPr>
      <dsp:spPr>
        <a:xfrm>
          <a:off x="2453348" y="4547749"/>
          <a:ext cx="8479668" cy="99828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solidFill>
                <a:srgbClr val="00206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Arnavutluk, Sırbistan ve Moldova menşeli ürünler AB ‘den A.TR eşliğinde geldiğinde </a:t>
          </a:r>
          <a:r>
            <a:rPr lang="tr-TR" sz="1800" b="1" kern="1200" dirty="0">
              <a:solidFill>
                <a:srgbClr val="002060"/>
              </a:solidFill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İGV muafiyeti uygulanmaz</a:t>
          </a:r>
          <a:r>
            <a:rPr lang="tr-TR" sz="1800" b="1" kern="1200" dirty="0">
              <a:solidFill>
                <a:srgbClr val="00206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.</a:t>
          </a:r>
        </a:p>
      </dsp:txBody>
      <dsp:txXfrm>
        <a:off x="2482587" y="4576988"/>
        <a:ext cx="7139082" cy="939808"/>
      </dsp:txXfrm>
    </dsp:sp>
    <dsp:sp modelId="{72775AB4-A3ED-4C10-AC0B-FD7A0D05EEC0}">
      <dsp:nvSpPr>
        <dsp:cNvPr id="0" name=""/>
        <dsp:cNvSpPr/>
      </dsp:nvSpPr>
      <dsp:spPr>
        <a:xfrm>
          <a:off x="7830782" y="729303"/>
          <a:ext cx="648886" cy="64888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7976781" y="729303"/>
        <a:ext cx="356888" cy="488287"/>
      </dsp:txXfrm>
    </dsp:sp>
    <dsp:sp modelId="{0C6972EF-95A9-4594-A551-3A84864F686E}">
      <dsp:nvSpPr>
        <dsp:cNvPr id="0" name=""/>
        <dsp:cNvSpPr/>
      </dsp:nvSpPr>
      <dsp:spPr>
        <a:xfrm>
          <a:off x="8464004" y="1866241"/>
          <a:ext cx="648886" cy="64888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8610003" y="1866241"/>
        <a:ext cx="356888" cy="488287"/>
      </dsp:txXfrm>
    </dsp:sp>
    <dsp:sp modelId="{EE7E9B6D-BE4D-4013-9F67-C8F95543B00C}">
      <dsp:nvSpPr>
        <dsp:cNvPr id="0" name=""/>
        <dsp:cNvSpPr/>
      </dsp:nvSpPr>
      <dsp:spPr>
        <a:xfrm>
          <a:off x="9097226" y="2986540"/>
          <a:ext cx="648886" cy="64888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9243225" y="2986540"/>
        <a:ext cx="356888" cy="488287"/>
      </dsp:txXfrm>
    </dsp:sp>
    <dsp:sp modelId="{595052C0-5FBA-44A6-AFE4-A52DBB2BEE86}">
      <dsp:nvSpPr>
        <dsp:cNvPr id="0" name=""/>
        <dsp:cNvSpPr/>
      </dsp:nvSpPr>
      <dsp:spPr>
        <a:xfrm>
          <a:off x="9730448" y="4134569"/>
          <a:ext cx="648886" cy="64888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9876447" y="4134569"/>
        <a:ext cx="356888" cy="488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A6485-69FC-48B1-9F37-FB7A870223B7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D6D15-3466-481C-B61F-E70A4F46B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91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b="1" dirty="0"/>
              <a:t>           (*) KAYNAK: TİCARET BAKANLIĞI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B3AB32-59DF-41F1-9618-EDFBF5049629}" type="slidenum">
              <a:rPr lang="tr-TR" noProof="0" smtClean="0"/>
              <a:t>2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2734054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b="1" i="1" dirty="0"/>
              <a:t>Kaynak: Ticaret Bakanlığı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62642-EEFF-48ED-992E-2D482BC5069F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7770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b="1" i="1" dirty="0"/>
              <a:t>Kaynak: Ticaret Bakanlığı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62642-EEFF-48ED-992E-2D482BC5069F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4065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62642-EEFF-48ED-992E-2D482BC5069F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6585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62642-EEFF-48ED-992E-2D482BC5069F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1796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/>
              <a:t>*Fas, Tunus, Mısır, Filistin ile Batı Balkan Ülkeleri arasında STA ağı bulunmamaktadır.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/>
              <a:t>**Kosova ile EFTA arasında STA ağı bulunmamaktadır.</a:t>
            </a:r>
          </a:p>
          <a:p>
            <a:pPr algn="ctr"/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20072A-9AC6-44E0-AAB5-CB9C6E3E4B5B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539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9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63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14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49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8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6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6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674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21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21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9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89" r:id="rId6"/>
    <p:sldLayoutId id="2147483685" r:id="rId7"/>
    <p:sldLayoutId id="2147483686" r:id="rId8"/>
    <p:sldLayoutId id="2147483687" r:id="rId9"/>
    <p:sldLayoutId id="2147483688" r:id="rId10"/>
    <p:sldLayoutId id="214748369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hyperlink" Target="http://www.flags.net/country.php?country=TURK&amp;section=CURR" TargetMode="External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png"/><Relationship Id="rId9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Canlı renk splashvektör arka planı">
            <a:extLst>
              <a:ext uri="{FF2B5EF4-FFF2-40B4-BE49-F238E27FC236}">
                <a16:creationId xmlns:a16="http://schemas.microsoft.com/office/drawing/2014/main" id="{68230251-9953-3F95-8B1A-A138BBE9B8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27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57DEAC1-B3AA-6569-0A44-A191DF2F3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7840"/>
            <a:ext cx="12191999" cy="1280160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8963D88-94A5-C693-81A1-0997F18992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770" y="372839"/>
            <a:ext cx="6617474" cy="960120"/>
          </a:xfrm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tr-TR" sz="3200" dirty="0">
                <a:solidFill>
                  <a:schemeClr val="bg1"/>
                </a:solidFill>
              </a:rPr>
              <a:t>PEM BÖLGESEL KONVANSİYON </a:t>
            </a:r>
            <a:br>
              <a:rPr lang="tr-TR" sz="3200" dirty="0">
                <a:solidFill>
                  <a:schemeClr val="bg1"/>
                </a:solidFill>
              </a:rPr>
            </a:br>
            <a:r>
              <a:rPr lang="tr-TR" sz="2800" dirty="0">
                <a:solidFill>
                  <a:schemeClr val="bg1"/>
                </a:solidFill>
              </a:rPr>
              <a:t>KAPSAMINDA TİCARET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C9A0A5F-2B9E-78C0-0E62-C5DA9B2B7B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7158" y="5737860"/>
            <a:ext cx="4895120" cy="960120"/>
          </a:xfrm>
        </p:spPr>
        <p:txBody>
          <a:bodyPr anchor="ctr">
            <a:normAutofit/>
          </a:bodyPr>
          <a:lstStyle/>
          <a:p>
            <a:pPr algn="ctr"/>
            <a:r>
              <a:rPr lang="tr-TR" sz="1800" b="1" dirty="0">
                <a:solidFill>
                  <a:schemeClr val="accent4"/>
                </a:solidFill>
              </a:rPr>
              <a:t>ATİLLA ŞAHİN</a:t>
            </a:r>
          </a:p>
          <a:p>
            <a:pPr algn="ctr"/>
            <a:r>
              <a:rPr lang="tr-TR" sz="1800" b="1" dirty="0">
                <a:solidFill>
                  <a:schemeClr val="accent4"/>
                </a:solidFill>
              </a:rPr>
              <a:t>GÜMRÜK MÜŞAVİRİ</a:t>
            </a:r>
          </a:p>
        </p:txBody>
      </p:sp>
    </p:spTree>
    <p:extLst>
      <p:ext uri="{BB962C8B-B14F-4D97-AF65-F5344CB8AC3E}">
        <p14:creationId xmlns:p14="http://schemas.microsoft.com/office/powerpoint/2010/main" val="3144547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5E78A71B-7809-5179-F452-84F38AE1B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5862" y="2301378"/>
            <a:ext cx="18473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br>
              <a:rPr kumimoji="0" lang="tr-TR" altLang="tr-TR" sz="1200" b="0" i="0" u="none" strike="noStrike" cap="none" normalizeH="0" baseline="0">
                <a:ln>
                  <a:noFill/>
                </a:ln>
                <a:solidFill>
                  <a:srgbClr val="212529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tr-TR" altLang="tr-TR" sz="1200" b="0" i="0" u="none" strike="noStrike" cap="none" normalizeH="0" baseline="0">
                <a:ln>
                  <a:noFill/>
                </a:ln>
                <a:solidFill>
                  <a:srgbClr val="212529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tr-TR" altLang="tr-T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D8E26A35-A845-C754-A1C2-DBE75FCBEE10}"/>
              </a:ext>
            </a:extLst>
          </p:cNvPr>
          <p:cNvGraphicFramePr>
            <a:graphicFrameLocks noGrp="1"/>
          </p:cNvGraphicFramePr>
          <p:nvPr/>
        </p:nvGraphicFramePr>
        <p:xfrm>
          <a:off x="800100" y="729586"/>
          <a:ext cx="10588336" cy="5711939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2685055">
                  <a:extLst>
                    <a:ext uri="{9D8B030D-6E8A-4147-A177-3AD203B41FA5}">
                      <a16:colId xmlns:a16="http://schemas.microsoft.com/office/drawing/2014/main" val="1704796823"/>
                    </a:ext>
                  </a:extLst>
                </a:gridCol>
                <a:gridCol w="1481135">
                  <a:extLst>
                    <a:ext uri="{9D8B030D-6E8A-4147-A177-3AD203B41FA5}">
                      <a16:colId xmlns:a16="http://schemas.microsoft.com/office/drawing/2014/main" val="1896955271"/>
                    </a:ext>
                  </a:extLst>
                </a:gridCol>
                <a:gridCol w="2961782">
                  <a:extLst>
                    <a:ext uri="{9D8B030D-6E8A-4147-A177-3AD203B41FA5}">
                      <a16:colId xmlns:a16="http://schemas.microsoft.com/office/drawing/2014/main" val="4247510392"/>
                    </a:ext>
                  </a:extLst>
                </a:gridCol>
                <a:gridCol w="3460364">
                  <a:extLst>
                    <a:ext uri="{9D8B030D-6E8A-4147-A177-3AD203B41FA5}">
                      <a16:colId xmlns:a16="http://schemas.microsoft.com/office/drawing/2014/main" val="2066817448"/>
                    </a:ext>
                  </a:extLst>
                </a:gridCol>
              </a:tblGrid>
              <a:tr h="1188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TİCARET ORTAĞI</a:t>
                      </a:r>
                      <a:endParaRPr lang="tr-TR" sz="1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21995" marT="121995" marB="12199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KURAL SETİ</a:t>
                      </a:r>
                      <a:endParaRPr lang="tr-TR" sz="1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21995" marT="121995" marB="12199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ÇAPRAZ KÜMÜLASYON DURUMU</a:t>
                      </a:r>
                      <a:endParaRPr lang="tr-TR" sz="1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21995" marT="121995" marB="12199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ÖNEMLİ NOTLAR</a:t>
                      </a:r>
                      <a:endParaRPr lang="tr-TR" sz="1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21995" marT="121995" marB="12199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818849"/>
                  </a:ext>
                </a:extLst>
              </a:tr>
              <a:tr h="742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Avrupa Birliği (AB)</a:t>
                      </a:r>
                      <a:endParaRPr lang="tr-TR" sz="14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</a:t>
                      </a:r>
                      <a:endParaRPr lang="tr-TR" sz="16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VAR </a:t>
                      </a:r>
                      <a:r>
                        <a:rPr lang="tr-TR" sz="16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– EFTA ve         F. Adaları ile</a:t>
                      </a:r>
                      <a:endParaRPr lang="tr-TR" sz="16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Gümrük Birliği kapsamı ticarette A.TR kullanımı devam eder</a:t>
                      </a:r>
                      <a:endParaRPr lang="tr-TR" sz="16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59845"/>
                  </a:ext>
                </a:extLst>
              </a:tr>
              <a:tr h="742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EFTA (İsviçre, Norveç, İzlanda, </a:t>
                      </a:r>
                      <a:r>
                        <a:rPr lang="tr-TR" sz="1400" b="1" kern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Lihteştayn</a:t>
                      </a:r>
                      <a:r>
                        <a:rPr lang="tr-TR" sz="14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)</a:t>
                      </a:r>
                      <a:endParaRPr lang="tr-TR" sz="14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</a:t>
                      </a:r>
                      <a:endParaRPr lang="tr-TR" sz="16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VAR</a:t>
                      </a:r>
                      <a:r>
                        <a:rPr lang="tr-TR" sz="16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– AB ve       </a:t>
                      </a:r>
                      <a:r>
                        <a:rPr lang="tr-TR" sz="1600" kern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Fareo</a:t>
                      </a:r>
                      <a:r>
                        <a:rPr lang="tr-TR" sz="16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Adaları</a:t>
                      </a:r>
                      <a:endParaRPr lang="tr-TR" sz="16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2012 kurallarını uygulayan ülkelerle kümülasyon uygulanmaz (</a:t>
                      </a:r>
                      <a:r>
                        <a:rPr lang="tr-TR" sz="1600" kern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Örn</a:t>
                      </a:r>
                      <a:r>
                        <a:rPr lang="tr-TR" sz="16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. Mısır).</a:t>
                      </a:r>
                      <a:endParaRPr lang="tr-TR" sz="16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462299"/>
                  </a:ext>
                </a:extLst>
              </a:tr>
              <a:tr h="742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Mısır, Fas, Tunus</a:t>
                      </a:r>
                      <a:endParaRPr lang="tr-TR" sz="14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</a:t>
                      </a:r>
                      <a:endParaRPr lang="tr-TR" sz="16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VAR</a:t>
                      </a:r>
                      <a:r>
                        <a:rPr lang="tr-TR" sz="16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– Kendi aralarında</a:t>
                      </a:r>
                      <a:endParaRPr lang="tr-TR" sz="1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AB ve EFTA girdisi kullanıldığında çapraz kümülasyon kopar.</a:t>
                      </a:r>
                      <a:endParaRPr lang="tr-TR" sz="16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545413"/>
                  </a:ext>
                </a:extLst>
              </a:tr>
              <a:tr h="1227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Bosna-Hersek Kosova, Karadağ Kuzey Makedonya Gürcistan, Filistin</a:t>
                      </a:r>
                      <a:endParaRPr lang="tr-TR" sz="14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</a:t>
                      </a:r>
                      <a:endParaRPr lang="tr-TR" sz="16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VAR</a:t>
                      </a:r>
                      <a:r>
                        <a:rPr lang="tr-TR" sz="16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– Ülkemiz ile yeni kurallara göre çapraz kümülasyon sağlanmıştır</a:t>
                      </a:r>
                      <a:endParaRPr lang="tr-TR" sz="16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2023 kurallarına göre çapraz kümülasyon imkanı</a:t>
                      </a:r>
                      <a:endParaRPr lang="tr-TR" sz="16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792427"/>
                  </a:ext>
                </a:extLst>
              </a:tr>
              <a:tr h="742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Arnavutluk, Sırbistan, Moldova</a:t>
                      </a:r>
                      <a:endParaRPr lang="tr-TR" sz="14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tr-TR" sz="12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YOK</a:t>
                      </a:r>
                      <a:endParaRPr lang="tr-TR" sz="16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Sadece ikili kümülasyon</a:t>
                      </a:r>
                      <a:endParaRPr lang="tr-TR" sz="16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3324" marR="105729" marT="105729" marB="10572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019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451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2EAAD6A-BEF0-C3EA-ED2F-FBEBE89E9A1D}"/>
              </a:ext>
            </a:extLst>
          </p:cNvPr>
          <p:cNvGraphicFramePr>
            <a:graphicFrameLocks noGrp="1"/>
          </p:cNvGraphicFramePr>
          <p:nvPr/>
        </p:nvGraphicFramePr>
        <p:xfrm>
          <a:off x="-1520687" y="168965"/>
          <a:ext cx="14212957" cy="66890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7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6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5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75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00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00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17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20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001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8759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0790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3126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4345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7493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6321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78204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98763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510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222250">
                        <a:lnSpc>
                          <a:spcPts val="138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EFTA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ülkeleri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389890">
                        <a:lnSpc>
                          <a:spcPts val="138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Akdeniz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ülkeleri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marL="690245">
                        <a:lnSpc>
                          <a:spcPts val="138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Batı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Balkan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ülkeleri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4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EU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CH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(+LI)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IS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FO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EG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MA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PS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TN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r>
                        <a:rPr sz="1400" b="1" spc="-25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TR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AL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BA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KO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ME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MK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RS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MD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GE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520">
                <a:tc>
                  <a:txBody>
                    <a:bodyPr/>
                    <a:lstStyle/>
                    <a:p>
                      <a:pPr marL="1905"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EU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25" dirty="0">
                          <a:latin typeface="Times New Roman"/>
                          <a:cs typeface="Times New Roman"/>
                        </a:rPr>
                        <a:t>R/T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940"/>
                        </a:lnSpc>
                      </a:pPr>
                      <a:r>
                        <a:rPr sz="800" spc="-25" dirty="0">
                          <a:latin typeface="Times New Roman"/>
                          <a:cs typeface="Times New Roman"/>
                        </a:rPr>
                        <a:t>R/T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940"/>
                        </a:lnSpc>
                      </a:pPr>
                      <a:r>
                        <a:rPr sz="800" spc="-25" dirty="0">
                          <a:latin typeface="Times New Roman"/>
                          <a:cs typeface="Times New Roman"/>
                        </a:rPr>
                        <a:t>R/T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940"/>
                        </a:lnSpc>
                      </a:pPr>
                      <a:r>
                        <a:rPr sz="800" spc="-25" dirty="0">
                          <a:latin typeface="Times New Roman"/>
                          <a:cs typeface="Times New Roman"/>
                        </a:rPr>
                        <a:t>R/T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0"/>
                        </a:lnSpc>
                      </a:pPr>
                      <a:r>
                        <a:rPr sz="1400" spc="-37" baseline="-20833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400" spc="-25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  <a:hlinkClick r:id="rId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1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460">
                <a:tc>
                  <a:txBody>
                    <a:bodyPr/>
                    <a:lstStyle/>
                    <a:p>
                      <a:pPr marL="178435" marR="168910" indent="45720">
                        <a:lnSpc>
                          <a:spcPts val="1040"/>
                        </a:lnSpc>
                        <a:spcBef>
                          <a:spcPts val="30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CH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(+LI)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638">
                <a:tc>
                  <a:txBody>
                    <a:bodyPr/>
                    <a:lstStyle/>
                    <a:p>
                      <a:pPr marL="2540"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IS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337">
                <a:tc>
                  <a:txBody>
                    <a:bodyPr/>
                    <a:lstStyle/>
                    <a:p>
                      <a:pPr marL="1905" algn="ctr">
                        <a:lnSpc>
                          <a:spcPts val="105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NO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50"/>
                        </a:lnSpc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638">
                <a:tc>
                  <a:txBody>
                    <a:bodyPr/>
                    <a:lstStyle/>
                    <a:p>
                      <a:pPr marL="2540"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FO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337">
                <a:tc>
                  <a:txBody>
                    <a:bodyPr/>
                    <a:lstStyle/>
                    <a:p>
                      <a:pPr marL="1905"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EG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940"/>
                        </a:lnSpc>
                      </a:pPr>
                      <a:r>
                        <a:rPr sz="800" spc="-25" dirty="0">
                          <a:latin typeface="Times New Roman"/>
                          <a:cs typeface="Times New Roman"/>
                        </a:rPr>
                        <a:t>T/R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638">
                <a:tc>
                  <a:txBody>
                    <a:bodyPr/>
                    <a:lstStyle/>
                    <a:p>
                      <a:pPr marL="3810" algn="ctr">
                        <a:lnSpc>
                          <a:spcPts val="1045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MA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940"/>
                        </a:lnSpc>
                      </a:pPr>
                      <a:r>
                        <a:rPr sz="800" spc="-25" dirty="0">
                          <a:latin typeface="Times New Roman"/>
                          <a:cs typeface="Times New Roman"/>
                        </a:rPr>
                        <a:t>T/R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4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40"/>
                        </a:lnSpc>
                      </a:pPr>
                      <a:r>
                        <a:rPr sz="1400" spc="-25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T/R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9038">
                <a:tc>
                  <a:txBody>
                    <a:bodyPr/>
                    <a:lstStyle/>
                    <a:p>
                      <a:pPr marL="1270" algn="ctr">
                        <a:lnSpc>
                          <a:spcPts val="1070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PS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latin typeface="Times New Roman"/>
                          <a:cs typeface="Times New Roman"/>
                        </a:rPr>
                        <a:t>T/R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587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TN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25" dirty="0">
                          <a:latin typeface="Times New Roman"/>
                          <a:cs typeface="Times New Roman"/>
                        </a:rPr>
                        <a:t>T/R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C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9038">
                <a:tc>
                  <a:txBody>
                    <a:bodyPr/>
                    <a:lstStyle/>
                    <a:p>
                      <a:pPr marL="1905" algn="ctr">
                        <a:lnSpc>
                          <a:spcPts val="1070"/>
                        </a:lnSpc>
                      </a:pPr>
                      <a:r>
                        <a:rPr sz="1400" b="1" spc="-25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TR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665"/>
                        </a:lnSpc>
                      </a:pPr>
                      <a:r>
                        <a:rPr sz="1400" spc="-30" baseline="-20833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400" spc="-2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(1)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R/T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1587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AL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9038">
                <a:tc>
                  <a:txBody>
                    <a:bodyPr/>
                    <a:lstStyle/>
                    <a:p>
                      <a:pPr marL="1905" algn="ctr">
                        <a:lnSpc>
                          <a:spcPts val="1070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BA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1587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KO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9889">
                <a:tc>
                  <a:txBody>
                    <a:bodyPr/>
                    <a:lstStyle/>
                    <a:p>
                      <a:pPr marL="3175" algn="ctr">
                        <a:lnSpc>
                          <a:spcPts val="1070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ME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1587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MK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038">
                <a:tc>
                  <a:txBody>
                    <a:bodyPr/>
                    <a:lstStyle/>
                    <a:p>
                      <a:pPr marL="635" algn="ctr">
                        <a:lnSpc>
                          <a:spcPts val="1070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RS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1587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MD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1587">
                <a:tc>
                  <a:txBody>
                    <a:bodyPr/>
                    <a:lstStyle/>
                    <a:p>
                      <a:pPr marL="1270" algn="ctr">
                        <a:lnSpc>
                          <a:spcPts val="1070"/>
                        </a:lnSpc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GE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0" dirty="0">
                          <a:latin typeface="Times New Roman"/>
                          <a:cs typeface="Times New Roman"/>
                        </a:rPr>
                        <a:t>R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4208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385" y="44842"/>
            <a:ext cx="11017224" cy="706864"/>
          </a:xfrm>
        </p:spPr>
        <p:txBody>
          <a:bodyPr>
            <a:noAutofit/>
          </a:bodyPr>
          <a:lstStyle/>
          <a:p>
            <a:pPr algn="ctr"/>
            <a:r>
              <a:rPr lang="tr-TR" sz="3200" dirty="0">
                <a:solidFill>
                  <a:srgbClr val="002060"/>
                </a:solidFill>
              </a:rPr>
              <a:t>TÜRKİYE’NİN PEM KÜMÜLASYON SİSTEMİ  </a:t>
            </a:r>
            <a:endParaRPr lang="tr-TR" sz="3200" b="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32347" y="825978"/>
            <a:ext cx="3977638" cy="1550613"/>
          </a:xfrm>
          <a:prstGeom prst="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rgbClr val="002060"/>
                </a:solidFill>
              </a:rPr>
              <a:t>                    AVRUPA BİRLİĞİ</a:t>
            </a:r>
          </a:p>
          <a:p>
            <a:pPr algn="ctr"/>
            <a:r>
              <a:rPr lang="tr-TR" sz="2000" b="1" dirty="0">
                <a:solidFill>
                  <a:srgbClr val="0070C0"/>
                </a:solidFill>
              </a:rPr>
              <a:t>               A.TR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197291" y="3006169"/>
            <a:ext cx="3703654" cy="2512518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u="sng" dirty="0">
                <a:solidFill>
                  <a:srgbClr val="FF0000"/>
                </a:solidFill>
              </a:rPr>
              <a:t> </a:t>
            </a:r>
          </a:p>
          <a:p>
            <a:pPr algn="ctr"/>
            <a:endParaRPr lang="tr-TR" sz="2000" b="1" i="1" dirty="0">
              <a:solidFill>
                <a:srgbClr val="002060"/>
              </a:solidFill>
            </a:endParaRPr>
          </a:p>
          <a:p>
            <a:pPr algn="ctr"/>
            <a:endParaRPr lang="tr-TR" dirty="0">
              <a:solidFill>
                <a:srgbClr val="FF0000"/>
              </a:solidFill>
            </a:endParaRPr>
          </a:p>
          <a:p>
            <a:pPr algn="ctr"/>
            <a:endParaRPr lang="tr-TR" sz="1600" b="1" dirty="0">
              <a:solidFill>
                <a:srgbClr val="070C86"/>
              </a:solidFill>
            </a:endParaRPr>
          </a:p>
          <a:p>
            <a:pPr algn="ctr"/>
            <a:endParaRPr lang="tr-TR" sz="1600" dirty="0">
              <a:solidFill>
                <a:srgbClr val="0B0BB5"/>
              </a:solidFill>
            </a:endParaRPr>
          </a:p>
          <a:p>
            <a:pPr algn="ctr"/>
            <a:endParaRPr lang="tr-TR" sz="2000" dirty="0">
              <a:solidFill>
                <a:srgbClr val="002060"/>
              </a:solidFill>
            </a:endParaRPr>
          </a:p>
          <a:p>
            <a:pPr algn="ctr"/>
            <a:r>
              <a:rPr lang="tr-TR" sz="2000" b="1" dirty="0">
                <a:solidFill>
                  <a:srgbClr val="C00000"/>
                </a:solidFill>
              </a:rPr>
              <a:t>«C»</a:t>
            </a:r>
            <a:r>
              <a:rPr lang="tr-TR" sz="2000" b="1" dirty="0">
                <a:solidFill>
                  <a:srgbClr val="00B050"/>
                </a:solidFill>
              </a:rPr>
              <a:t> 2012 </a:t>
            </a:r>
            <a:r>
              <a:rPr lang="tr-TR" b="1" dirty="0">
                <a:solidFill>
                  <a:srgbClr val="00B050"/>
                </a:solidFill>
              </a:rPr>
              <a:t>KURALLARI</a:t>
            </a:r>
          </a:p>
          <a:p>
            <a:pPr algn="ctr"/>
            <a:r>
              <a:rPr lang="tr-TR" sz="1600" dirty="0">
                <a:solidFill>
                  <a:srgbClr val="002060"/>
                </a:solidFill>
              </a:rPr>
              <a:t>ÇAPRAZ KÜMÜLASYOM </a:t>
            </a:r>
          </a:p>
          <a:p>
            <a:pPr algn="ctr"/>
            <a:r>
              <a:rPr lang="tr-TR" b="1" dirty="0">
                <a:solidFill>
                  <a:srgbClr val="C00000"/>
                </a:solidFill>
              </a:rPr>
              <a:t>EUR.1 - EUR-MED</a:t>
            </a:r>
          </a:p>
          <a:p>
            <a:pPr algn="ctr"/>
            <a:r>
              <a:rPr lang="tr-TR" sz="2000" b="1" dirty="0">
                <a:solidFill>
                  <a:srgbClr val="00B050"/>
                </a:solidFill>
              </a:rPr>
              <a:t>MISIR*</a:t>
            </a:r>
          </a:p>
          <a:p>
            <a:pPr algn="ctr"/>
            <a:r>
              <a:rPr lang="tr-TR" sz="2000" b="1" dirty="0">
                <a:solidFill>
                  <a:srgbClr val="00B050"/>
                </a:solidFill>
              </a:rPr>
              <a:t>TUNUS*</a:t>
            </a:r>
          </a:p>
          <a:p>
            <a:pPr algn="ctr"/>
            <a:r>
              <a:rPr lang="tr-TR" sz="2000" b="1" dirty="0">
                <a:solidFill>
                  <a:srgbClr val="00B050"/>
                </a:solidFill>
              </a:rPr>
              <a:t>FAS*</a:t>
            </a:r>
          </a:p>
          <a:p>
            <a:pPr algn="ctr"/>
            <a:endParaRPr lang="tr-TR" sz="2000" dirty="0">
              <a:solidFill>
                <a:srgbClr val="002060"/>
              </a:solidFill>
            </a:endParaRPr>
          </a:p>
          <a:p>
            <a:pPr algn="ctr"/>
            <a:endParaRPr lang="tr-TR" sz="2000" dirty="0">
              <a:solidFill>
                <a:srgbClr val="002060"/>
              </a:solidFill>
            </a:endParaRPr>
          </a:p>
          <a:p>
            <a:pPr algn="ctr"/>
            <a:endParaRPr lang="tr-TR" sz="2000" dirty="0">
              <a:solidFill>
                <a:srgbClr val="002060"/>
              </a:solidFill>
            </a:endParaRPr>
          </a:p>
          <a:p>
            <a:pPr algn="ctr"/>
            <a:endParaRPr lang="tr-TR" sz="2000" dirty="0">
              <a:solidFill>
                <a:srgbClr val="002060"/>
              </a:solidFill>
            </a:endParaRPr>
          </a:p>
          <a:p>
            <a:pPr algn="ctr"/>
            <a:endParaRPr lang="tr-TR" sz="2000" dirty="0">
              <a:solidFill>
                <a:srgbClr val="002060"/>
              </a:solidFill>
            </a:endParaRPr>
          </a:p>
          <a:p>
            <a:pPr algn="ctr"/>
            <a:endParaRPr lang="tr-TR" sz="2000" dirty="0">
              <a:solidFill>
                <a:srgbClr val="00206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14493" y="3932600"/>
            <a:ext cx="3471082" cy="2549117"/>
          </a:xfrm>
          <a:prstGeom prst="round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i="1" dirty="0">
              <a:solidFill>
                <a:srgbClr val="FF0000"/>
              </a:solidFill>
            </a:endParaRPr>
          </a:p>
          <a:p>
            <a:pPr algn="ctr"/>
            <a:endParaRPr lang="tr-T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/>
              <a:t>Bosna-Hersek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0070C0"/>
                </a:solidFill>
              </a:rPr>
              <a:t>Kosova**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/>
              <a:t>Karadağ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/>
              <a:t>Kuzey Makedonya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/>
              <a:t>Gürcistan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00B050"/>
                </a:solidFill>
              </a:rPr>
              <a:t>Filistin*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/>
              <a:t>AB AKÇT ticareti</a:t>
            </a:r>
            <a:endParaRPr lang="tr-TR" dirty="0">
              <a:solidFill>
                <a:srgbClr val="002060"/>
              </a:solidFill>
            </a:endParaRPr>
          </a:p>
          <a:p>
            <a:pPr algn="ctr"/>
            <a:endParaRPr lang="tr-TR" dirty="0"/>
          </a:p>
        </p:txBody>
      </p:sp>
      <p:sp>
        <p:nvSpPr>
          <p:cNvPr id="9" name="Rounded Rectangle 8"/>
          <p:cNvSpPr/>
          <p:nvPr/>
        </p:nvSpPr>
        <p:spPr>
          <a:xfrm>
            <a:off x="8433558" y="1510750"/>
            <a:ext cx="3191933" cy="1222617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sz="2000" dirty="0">
              <a:solidFill>
                <a:srgbClr val="002060"/>
              </a:solidFill>
            </a:endParaRPr>
          </a:p>
          <a:p>
            <a:pPr algn="ctr"/>
            <a:endParaRPr lang="tr-TR" sz="2000" dirty="0">
              <a:solidFill>
                <a:srgbClr val="002060"/>
              </a:solidFill>
            </a:endParaRPr>
          </a:p>
          <a:p>
            <a:pPr algn="ctr"/>
            <a:r>
              <a:rPr lang="tr-TR" sz="2000" b="1" dirty="0">
                <a:solidFill>
                  <a:srgbClr val="002060"/>
                </a:solidFill>
              </a:rPr>
              <a:t>Faroe Adaları</a:t>
            </a:r>
          </a:p>
          <a:p>
            <a:pPr algn="ctr"/>
            <a:r>
              <a:rPr lang="tr-TR" b="1" dirty="0">
                <a:solidFill>
                  <a:srgbClr val="002060"/>
                </a:solidFill>
              </a:rPr>
              <a:t>EUR.1</a:t>
            </a:r>
          </a:p>
          <a:p>
            <a:pPr algn="ctr"/>
            <a:endParaRPr lang="tr-TR" sz="2000" dirty="0">
              <a:solidFill>
                <a:srgbClr val="00206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84855" y="1051632"/>
            <a:ext cx="3387661" cy="2890684"/>
          </a:xfrm>
          <a:prstGeom prst="round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rgbClr val="FF0000"/>
                </a:solidFill>
              </a:rPr>
              <a:t>                </a:t>
            </a:r>
          </a:p>
          <a:p>
            <a:pPr algn="ctr"/>
            <a:r>
              <a:rPr lang="tr-TR" sz="2000" b="1" dirty="0">
                <a:solidFill>
                  <a:srgbClr val="FF0000"/>
                </a:solidFill>
              </a:rPr>
              <a:t>                </a:t>
            </a:r>
          </a:p>
          <a:p>
            <a:pPr algn="ctr"/>
            <a:r>
              <a:rPr lang="tr-TR" sz="2000" b="1" dirty="0">
                <a:solidFill>
                  <a:srgbClr val="FF0000"/>
                </a:solidFill>
              </a:rPr>
              <a:t>                 EFTA</a:t>
            </a:r>
            <a:r>
              <a:rPr lang="tr-TR" sz="2000" b="1" dirty="0">
                <a:solidFill>
                  <a:srgbClr val="002060"/>
                </a:solidFill>
              </a:rPr>
              <a:t>      </a:t>
            </a:r>
          </a:p>
          <a:p>
            <a:pPr algn="ctr"/>
            <a:r>
              <a:rPr lang="tr-TR" sz="1600" b="1" dirty="0">
                <a:solidFill>
                  <a:srgbClr val="070C86"/>
                </a:solidFill>
              </a:rPr>
              <a:t>                      İzlanda</a:t>
            </a:r>
          </a:p>
          <a:p>
            <a:pPr algn="ctr"/>
            <a:r>
              <a:rPr lang="tr-TR" sz="1600" b="1" dirty="0">
                <a:solidFill>
                  <a:srgbClr val="070C86"/>
                </a:solidFill>
              </a:rPr>
              <a:t>                       Norveç</a:t>
            </a:r>
          </a:p>
          <a:p>
            <a:pPr algn="ctr"/>
            <a:r>
              <a:rPr lang="tr-TR" sz="1600" b="1" dirty="0">
                <a:solidFill>
                  <a:srgbClr val="070C86"/>
                </a:solidFill>
              </a:rPr>
              <a:t>                    İsviçre</a:t>
            </a:r>
          </a:p>
          <a:p>
            <a:pPr algn="ctr"/>
            <a:r>
              <a:rPr lang="tr-TR" sz="1600" b="1" dirty="0">
                <a:solidFill>
                  <a:srgbClr val="070C86"/>
                </a:solidFill>
              </a:rPr>
              <a:t>                             Lihtenştayn</a:t>
            </a:r>
          </a:p>
          <a:p>
            <a:pPr algn="ctr"/>
            <a:endParaRPr lang="tr-TR" sz="1600" b="1" dirty="0">
              <a:solidFill>
                <a:srgbClr val="070C86"/>
              </a:solidFill>
            </a:endParaRPr>
          </a:p>
          <a:p>
            <a:pPr algn="ctr"/>
            <a:r>
              <a:rPr lang="tr-TR" sz="1600" b="1" dirty="0">
                <a:solidFill>
                  <a:srgbClr val="070C86"/>
                </a:solidFill>
              </a:rPr>
              <a:t>                      </a:t>
            </a:r>
            <a:r>
              <a:rPr lang="tr-TR" sz="1600" b="1" dirty="0">
                <a:solidFill>
                  <a:srgbClr val="C00000"/>
                </a:solidFill>
              </a:rPr>
              <a:t>EUR.1</a:t>
            </a:r>
          </a:p>
        </p:txBody>
      </p:sp>
      <p:sp>
        <p:nvSpPr>
          <p:cNvPr id="29" name="Left-Right-Up Arrow 28"/>
          <p:cNvSpPr/>
          <p:nvPr/>
        </p:nvSpPr>
        <p:spPr>
          <a:xfrm>
            <a:off x="3721103" y="2555864"/>
            <a:ext cx="699305" cy="1550613"/>
          </a:xfrm>
          <a:prstGeom prst="leftRightUpArrow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="1" dirty="0">
              <a:solidFill>
                <a:srgbClr val="0B0BB5"/>
              </a:solidFill>
            </a:endParaRPr>
          </a:p>
        </p:txBody>
      </p:sp>
      <p:pic>
        <p:nvPicPr>
          <p:cNvPr id="16" name="Picture 10" descr="TURK0001">
            <a:hlinkClick r:id="rId3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86754" y="2733368"/>
            <a:ext cx="2629206" cy="167855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3" name="Ok: Yukarı Aşağı 2">
            <a:extLst>
              <a:ext uri="{FF2B5EF4-FFF2-40B4-BE49-F238E27FC236}">
                <a16:creationId xmlns:a16="http://schemas.microsoft.com/office/drawing/2014/main" id="{512DC9FA-1556-AC81-D68B-0737941B8FD7}"/>
              </a:ext>
            </a:extLst>
          </p:cNvPr>
          <p:cNvSpPr/>
          <p:nvPr/>
        </p:nvSpPr>
        <p:spPr>
          <a:xfrm rot="16200000">
            <a:off x="7579359" y="3609447"/>
            <a:ext cx="383458" cy="868227"/>
          </a:xfrm>
          <a:prstGeom prst="up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200" b="1" dirty="0"/>
          </a:p>
          <a:p>
            <a:pPr algn="ctr"/>
            <a:endParaRPr lang="tr-TR" sz="1200" b="1" dirty="0"/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77416BC3-19A1-611A-59E4-3D199C8D0743}"/>
              </a:ext>
            </a:extLst>
          </p:cNvPr>
          <p:cNvSpPr/>
          <p:nvPr/>
        </p:nvSpPr>
        <p:spPr>
          <a:xfrm>
            <a:off x="3984303" y="1083852"/>
            <a:ext cx="1379806" cy="1065378"/>
          </a:xfrm>
          <a:custGeom>
            <a:avLst/>
            <a:gdLst/>
            <a:ahLst/>
            <a:cxnLst/>
            <a:rect l="l" t="t" r="r" b="b"/>
            <a:pathLst>
              <a:path w="577596" h="387096">
                <a:moveTo>
                  <a:pt x="0" y="0"/>
                </a:moveTo>
                <a:lnTo>
                  <a:pt x="577596" y="0"/>
                </a:lnTo>
                <a:lnTo>
                  <a:pt x="577596" y="387096"/>
                </a:lnTo>
                <a:lnTo>
                  <a:pt x="0" y="38709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tr-TR"/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7465B6DD-F64E-A885-65AA-F5285753EF03}"/>
              </a:ext>
            </a:extLst>
          </p:cNvPr>
          <p:cNvSpPr/>
          <p:nvPr/>
        </p:nvSpPr>
        <p:spPr>
          <a:xfrm>
            <a:off x="551385" y="1757229"/>
            <a:ext cx="1514935" cy="1479489"/>
          </a:xfrm>
          <a:custGeom>
            <a:avLst/>
            <a:gdLst/>
            <a:ahLst/>
            <a:cxnLst/>
            <a:rect l="l" t="t" r="r" b="b"/>
            <a:pathLst>
              <a:path w="641604" h="413004">
                <a:moveTo>
                  <a:pt x="0" y="0"/>
                </a:moveTo>
                <a:lnTo>
                  <a:pt x="641604" y="0"/>
                </a:lnTo>
                <a:lnTo>
                  <a:pt x="641604" y="413004"/>
                </a:lnTo>
                <a:lnTo>
                  <a:pt x="0" y="41300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tr-TR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7BBEAB1-0E01-CF22-8918-6C23ACA09500}"/>
              </a:ext>
            </a:extLst>
          </p:cNvPr>
          <p:cNvSpPr/>
          <p:nvPr/>
        </p:nvSpPr>
        <p:spPr>
          <a:xfrm>
            <a:off x="1357201" y="1223808"/>
            <a:ext cx="1559739" cy="38345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/>
              <a:t>R</a:t>
            </a:r>
            <a:r>
              <a:rPr lang="tr-TR" sz="1400" b="1" dirty="0"/>
              <a:t>evize</a:t>
            </a:r>
          </a:p>
        </p:txBody>
      </p:sp>
      <p:sp>
        <p:nvSpPr>
          <p:cNvPr id="12" name="Ok: Sol Sağ 11">
            <a:extLst>
              <a:ext uri="{FF2B5EF4-FFF2-40B4-BE49-F238E27FC236}">
                <a16:creationId xmlns:a16="http://schemas.microsoft.com/office/drawing/2014/main" id="{40B47962-ECEF-13CB-1009-957EF5B576B9}"/>
              </a:ext>
            </a:extLst>
          </p:cNvPr>
          <p:cNvSpPr/>
          <p:nvPr/>
        </p:nvSpPr>
        <p:spPr>
          <a:xfrm rot="2439025">
            <a:off x="6615278" y="4903958"/>
            <a:ext cx="1961272" cy="578035"/>
          </a:xfrm>
          <a:prstGeom prst="left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>
                <a:solidFill>
                  <a:srgbClr val="C00000"/>
                </a:solidFill>
              </a:rPr>
              <a:t>EUR.1</a:t>
            </a:r>
          </a:p>
        </p:txBody>
      </p:sp>
      <p:sp>
        <p:nvSpPr>
          <p:cNvPr id="13" name="Left-Right-Up Arrow 28">
            <a:extLst>
              <a:ext uri="{FF2B5EF4-FFF2-40B4-BE49-F238E27FC236}">
                <a16:creationId xmlns:a16="http://schemas.microsoft.com/office/drawing/2014/main" id="{C71BF56E-C912-E21F-C8AD-63583C0A61FC}"/>
              </a:ext>
            </a:extLst>
          </p:cNvPr>
          <p:cNvSpPr/>
          <p:nvPr/>
        </p:nvSpPr>
        <p:spPr>
          <a:xfrm rot="19471134">
            <a:off x="7092005" y="2479104"/>
            <a:ext cx="1344945" cy="608101"/>
          </a:xfrm>
          <a:prstGeom prst="leftRightUpArrow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solidFill>
                <a:srgbClr val="0B0BB5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FB4E4F0-160D-BDBE-3202-DD215B04285C}"/>
              </a:ext>
            </a:extLst>
          </p:cNvPr>
          <p:cNvSpPr/>
          <p:nvPr/>
        </p:nvSpPr>
        <p:spPr>
          <a:xfrm>
            <a:off x="9458520" y="1565500"/>
            <a:ext cx="1559739" cy="38345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/>
              <a:t>R</a:t>
            </a:r>
            <a:r>
              <a:rPr lang="tr-TR" sz="1400" b="1" dirty="0"/>
              <a:t>evize</a:t>
            </a:r>
          </a:p>
        </p:txBody>
      </p:sp>
      <p:sp>
        <p:nvSpPr>
          <p:cNvPr id="17" name="Rounded Rectangle 6">
            <a:extLst>
              <a:ext uri="{FF2B5EF4-FFF2-40B4-BE49-F238E27FC236}">
                <a16:creationId xmlns:a16="http://schemas.microsoft.com/office/drawing/2014/main" id="{8EC558AE-EE0A-AEE6-7DA7-23FBFA60F1FC}"/>
              </a:ext>
            </a:extLst>
          </p:cNvPr>
          <p:cNvSpPr/>
          <p:nvPr/>
        </p:nvSpPr>
        <p:spPr>
          <a:xfrm>
            <a:off x="8308137" y="5518687"/>
            <a:ext cx="3703654" cy="1339313"/>
          </a:xfrm>
          <a:prstGeom prst="roundRect">
            <a:avLst/>
          </a:prstGeom>
          <a:ln/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="1" i="1" dirty="0">
              <a:solidFill>
                <a:srgbClr val="FF0000"/>
              </a:solidFill>
            </a:endParaRPr>
          </a:p>
          <a:p>
            <a:pPr algn="ctr"/>
            <a:r>
              <a:rPr lang="tr-TR" b="1" i="1" dirty="0">
                <a:solidFill>
                  <a:schemeClr val="bg1"/>
                </a:solidFill>
              </a:rPr>
              <a:t>İKİLİ KÜMÜLASYON</a:t>
            </a:r>
            <a:endParaRPr lang="tr-TR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bg1"/>
                </a:solidFill>
              </a:rPr>
              <a:t>Arnavutluk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/>
              <a:t>Sırbistan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/>
              <a:t>Moldova</a:t>
            </a:r>
          </a:p>
          <a:p>
            <a:pPr algn="ctr"/>
            <a:endParaRPr lang="tr-TR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15E3A1A-CB4C-5C7B-5A0B-F961222D46E5}"/>
              </a:ext>
            </a:extLst>
          </p:cNvPr>
          <p:cNvSpPr/>
          <p:nvPr/>
        </p:nvSpPr>
        <p:spPr>
          <a:xfrm>
            <a:off x="5656221" y="878579"/>
            <a:ext cx="1559739" cy="38345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/>
              <a:t>R</a:t>
            </a:r>
            <a:r>
              <a:rPr lang="tr-TR" sz="1400" b="1" dirty="0"/>
              <a:t>evize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C535D58-1F1A-7767-F68E-8FDFD5E3626E}"/>
              </a:ext>
            </a:extLst>
          </p:cNvPr>
          <p:cNvSpPr/>
          <p:nvPr/>
        </p:nvSpPr>
        <p:spPr>
          <a:xfrm>
            <a:off x="5142184" y="2708737"/>
            <a:ext cx="1559739" cy="38345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/>
              <a:t>R</a:t>
            </a:r>
            <a:r>
              <a:rPr lang="tr-TR" sz="1400" b="1" dirty="0"/>
              <a:t>evize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0CDEEAE-0440-3988-05A7-DEF6B4183E3B}"/>
              </a:ext>
            </a:extLst>
          </p:cNvPr>
          <p:cNvSpPr/>
          <p:nvPr/>
        </p:nvSpPr>
        <p:spPr>
          <a:xfrm>
            <a:off x="1172126" y="3978455"/>
            <a:ext cx="1559739" cy="31180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/>
              <a:t>R</a:t>
            </a:r>
            <a:r>
              <a:rPr lang="tr-TR" sz="1400" b="1" dirty="0"/>
              <a:t>evize</a:t>
            </a:r>
          </a:p>
        </p:txBody>
      </p:sp>
      <p:sp>
        <p:nvSpPr>
          <p:cNvPr id="19" name="Freeform 12">
            <a:extLst>
              <a:ext uri="{FF2B5EF4-FFF2-40B4-BE49-F238E27FC236}">
                <a16:creationId xmlns:a16="http://schemas.microsoft.com/office/drawing/2014/main" id="{DCE1D0BC-D6CC-8A6A-0A65-930388FD263C}"/>
              </a:ext>
            </a:extLst>
          </p:cNvPr>
          <p:cNvSpPr/>
          <p:nvPr/>
        </p:nvSpPr>
        <p:spPr>
          <a:xfrm>
            <a:off x="8657241" y="1632056"/>
            <a:ext cx="577596" cy="333756"/>
          </a:xfrm>
          <a:custGeom>
            <a:avLst/>
            <a:gdLst/>
            <a:ahLst/>
            <a:cxnLst/>
            <a:rect l="l" t="t" r="r" b="b"/>
            <a:pathLst>
              <a:path w="577596" h="333756">
                <a:moveTo>
                  <a:pt x="0" y="0"/>
                </a:moveTo>
                <a:lnTo>
                  <a:pt x="577596" y="0"/>
                </a:lnTo>
                <a:lnTo>
                  <a:pt x="577596" y="333756"/>
                </a:lnTo>
                <a:lnTo>
                  <a:pt x="0" y="33375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tr-TR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FBE7EACE-0014-7B1A-D83F-29DD8CFA5A42}"/>
              </a:ext>
            </a:extLst>
          </p:cNvPr>
          <p:cNvSpPr/>
          <p:nvPr/>
        </p:nvSpPr>
        <p:spPr>
          <a:xfrm>
            <a:off x="8389131" y="4085181"/>
            <a:ext cx="679486" cy="423065"/>
          </a:xfrm>
          <a:custGeom>
            <a:avLst/>
            <a:gdLst/>
            <a:ahLst/>
            <a:cxnLst/>
            <a:rect l="l" t="t" r="r" b="b"/>
            <a:pathLst>
              <a:path w="600456" h="348996">
                <a:moveTo>
                  <a:pt x="0" y="0"/>
                </a:moveTo>
                <a:lnTo>
                  <a:pt x="600456" y="0"/>
                </a:lnTo>
                <a:lnTo>
                  <a:pt x="600456" y="348996"/>
                </a:lnTo>
                <a:lnTo>
                  <a:pt x="0" y="34899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tr-TR"/>
          </a:p>
        </p:txBody>
      </p:sp>
      <p:sp>
        <p:nvSpPr>
          <p:cNvPr id="21" name="Freeform 13">
            <a:extLst>
              <a:ext uri="{FF2B5EF4-FFF2-40B4-BE49-F238E27FC236}">
                <a16:creationId xmlns:a16="http://schemas.microsoft.com/office/drawing/2014/main" id="{57F0594A-F90A-6145-F1BA-A8563C28E906}"/>
              </a:ext>
            </a:extLst>
          </p:cNvPr>
          <p:cNvSpPr/>
          <p:nvPr/>
        </p:nvSpPr>
        <p:spPr>
          <a:xfrm>
            <a:off x="8398883" y="4956639"/>
            <a:ext cx="640080" cy="377952"/>
          </a:xfrm>
          <a:custGeom>
            <a:avLst/>
            <a:gdLst/>
            <a:ahLst/>
            <a:cxnLst/>
            <a:rect l="l" t="t" r="r" b="b"/>
            <a:pathLst>
              <a:path w="658368" h="377952">
                <a:moveTo>
                  <a:pt x="0" y="0"/>
                </a:moveTo>
                <a:lnTo>
                  <a:pt x="658368" y="0"/>
                </a:lnTo>
                <a:lnTo>
                  <a:pt x="658368" y="377952"/>
                </a:lnTo>
                <a:lnTo>
                  <a:pt x="0" y="37795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tr-TR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13F45072-FCF6-D2DF-006C-22E59125B445}"/>
              </a:ext>
            </a:extLst>
          </p:cNvPr>
          <p:cNvSpPr/>
          <p:nvPr/>
        </p:nvSpPr>
        <p:spPr>
          <a:xfrm flipV="1">
            <a:off x="8398883" y="4560901"/>
            <a:ext cx="640080" cy="345948"/>
          </a:xfrm>
          <a:custGeom>
            <a:avLst/>
            <a:gdLst/>
            <a:ahLst/>
            <a:cxnLst/>
            <a:rect l="l" t="t" r="r" b="b"/>
            <a:pathLst>
              <a:path w="640080" h="345948">
                <a:moveTo>
                  <a:pt x="0" y="345948"/>
                </a:moveTo>
                <a:lnTo>
                  <a:pt x="640080" y="345948"/>
                </a:lnTo>
                <a:lnTo>
                  <a:pt x="64008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577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507462-5DDB-51DF-C0E7-AFA56F4AC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75" y="-22255"/>
            <a:ext cx="9603275" cy="822945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rgbClr val="002060"/>
                </a:solidFill>
              </a:rPr>
              <a:t>AB’DEN A.TR EŞLİĞİNDE İTHALATTA İGV MUAFİYETİ</a:t>
            </a:r>
          </a:p>
        </p:txBody>
      </p:sp>
      <p:graphicFrame>
        <p:nvGraphicFramePr>
          <p:cNvPr id="7" name="İçerik Yer Tutucusu 2">
            <a:extLst>
              <a:ext uri="{FF2B5EF4-FFF2-40B4-BE49-F238E27FC236}">
                <a16:creationId xmlns:a16="http://schemas.microsoft.com/office/drawing/2014/main" id="{8005D849-A8EC-C1CC-D2D8-9FF07EC425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4277861"/>
              </p:ext>
            </p:extLst>
          </p:nvPr>
        </p:nvGraphicFramePr>
        <p:xfrm>
          <a:off x="646043" y="983973"/>
          <a:ext cx="11012557" cy="5546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Düz Ok Bağlayıcısı 4">
            <a:extLst>
              <a:ext uri="{FF2B5EF4-FFF2-40B4-BE49-F238E27FC236}">
                <a16:creationId xmlns:a16="http://schemas.microsoft.com/office/drawing/2014/main" id="{22B933ED-F94F-B8B5-105F-4F74929A1955}"/>
              </a:ext>
            </a:extLst>
          </p:cNvPr>
          <p:cNvCxnSpPr>
            <a:cxnSpLocks/>
          </p:cNvCxnSpPr>
          <p:nvPr/>
        </p:nvCxnSpPr>
        <p:spPr>
          <a:xfrm>
            <a:off x="7873159" y="1440352"/>
            <a:ext cx="889233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6695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75BE4047-F278-0A93-68E5-5FDC27ADDD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891398"/>
              </p:ext>
            </p:extLst>
          </p:nvPr>
        </p:nvGraphicFramePr>
        <p:xfrm>
          <a:off x="308113" y="637305"/>
          <a:ext cx="11469756" cy="64660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9226">
                  <a:extLst>
                    <a:ext uri="{9D8B030D-6E8A-4147-A177-3AD203B41FA5}">
                      <a16:colId xmlns:a16="http://schemas.microsoft.com/office/drawing/2014/main" val="979471901"/>
                    </a:ext>
                  </a:extLst>
                </a:gridCol>
                <a:gridCol w="1538926">
                  <a:extLst>
                    <a:ext uri="{9D8B030D-6E8A-4147-A177-3AD203B41FA5}">
                      <a16:colId xmlns:a16="http://schemas.microsoft.com/office/drawing/2014/main" val="3193749747"/>
                    </a:ext>
                  </a:extLst>
                </a:gridCol>
                <a:gridCol w="1503746">
                  <a:extLst>
                    <a:ext uri="{9D8B030D-6E8A-4147-A177-3AD203B41FA5}">
                      <a16:colId xmlns:a16="http://schemas.microsoft.com/office/drawing/2014/main" val="3910460475"/>
                    </a:ext>
                  </a:extLst>
                </a:gridCol>
                <a:gridCol w="1669911">
                  <a:extLst>
                    <a:ext uri="{9D8B030D-6E8A-4147-A177-3AD203B41FA5}">
                      <a16:colId xmlns:a16="http://schemas.microsoft.com/office/drawing/2014/main" val="967704071"/>
                    </a:ext>
                  </a:extLst>
                </a:gridCol>
                <a:gridCol w="1669911">
                  <a:extLst>
                    <a:ext uri="{9D8B030D-6E8A-4147-A177-3AD203B41FA5}">
                      <a16:colId xmlns:a16="http://schemas.microsoft.com/office/drawing/2014/main" val="3043949856"/>
                    </a:ext>
                  </a:extLst>
                </a:gridCol>
                <a:gridCol w="1664018">
                  <a:extLst>
                    <a:ext uri="{9D8B030D-6E8A-4147-A177-3AD203B41FA5}">
                      <a16:colId xmlns:a16="http://schemas.microsoft.com/office/drawing/2014/main" val="1867901224"/>
                    </a:ext>
                  </a:extLst>
                </a:gridCol>
                <a:gridCol w="1664018">
                  <a:extLst>
                    <a:ext uri="{9D8B030D-6E8A-4147-A177-3AD203B41FA5}">
                      <a16:colId xmlns:a16="http://schemas.microsoft.com/office/drawing/2014/main" val="1756900625"/>
                    </a:ext>
                  </a:extLst>
                </a:gridCol>
              </a:tblGrid>
              <a:tr h="10195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ÇIKIŞ ÜLKESİ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BELGE/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VERGİ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tr-TR" sz="1600" kern="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                                    </a:t>
                      </a:r>
                      <a:r>
                        <a:rPr lang="tr-TR" sz="1800" kern="100" dirty="0">
                          <a:effectLst/>
                        </a:rPr>
                        <a:t>MENŞE ÜLKESİ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205044"/>
                  </a:ext>
                </a:extLst>
              </a:tr>
              <a:tr h="2020395">
                <a:tc row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  <a:endParaRPr lang="tr-TR" sz="2000" kern="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effectLst/>
                        </a:rPr>
                        <a:t>AB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effectLst/>
                        </a:rPr>
                        <a:t>ÜLKELERİ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 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AB</a:t>
                      </a:r>
                      <a:endParaRPr lang="tr-TR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EFTA</a:t>
                      </a:r>
                      <a:endParaRPr lang="tr-TR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FAS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TUNUS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MISIR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tr-TR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B. HERSEK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KARADAĞ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K. MAKEDONYA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FİLİSTİN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 </a:t>
                      </a:r>
                      <a:endParaRPr lang="tr-TR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ARNAVUTLUK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SIRBİSTAN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MOLDOVA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KOSOVA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effectLst/>
                        </a:rPr>
                        <a:t>GÜRCİSTAN</a:t>
                      </a:r>
                      <a:endParaRPr lang="tr-TR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extLst>
                  <a:ext uri="{0D108BD9-81ED-4DB2-BD59-A6C34878D82A}">
                    <a16:rowId xmlns:a16="http://schemas.microsoft.com/office/drawing/2014/main" val="642728694"/>
                  </a:ext>
                </a:extLst>
              </a:tr>
              <a:tr h="34795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GV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HAYIR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HAYIR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HAYIR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HAYIR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solidFill>
                            <a:srgbClr val="C00000"/>
                          </a:solidFill>
                          <a:effectLst/>
                        </a:rPr>
                        <a:t>EVET</a:t>
                      </a:r>
                      <a:endParaRPr lang="tr-TR" sz="16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extLst>
                  <a:ext uri="{0D108BD9-81ED-4DB2-BD59-A6C34878D82A}">
                    <a16:rowId xmlns:a16="http://schemas.microsoft.com/office/drawing/2014/main" val="2732299658"/>
                  </a:ext>
                </a:extLst>
              </a:tr>
              <a:tr h="40247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İGV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HAYIR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HAYIR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HAYIR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HAYIR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kern="100" dirty="0">
                          <a:solidFill>
                            <a:srgbClr val="C00000"/>
                          </a:solidFill>
                          <a:effectLst/>
                        </a:rPr>
                        <a:t>EVET</a:t>
                      </a:r>
                      <a:endParaRPr lang="tr-TR" sz="16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extLst>
                  <a:ext uri="{0D108BD9-81ED-4DB2-BD59-A6C34878D82A}">
                    <a16:rowId xmlns:a16="http://schemas.microsoft.com/office/drawing/2014/main" val="1910972554"/>
                  </a:ext>
                </a:extLst>
              </a:tr>
              <a:tr h="61704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TB/UDTB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-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31.03.2026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tarihine  kadar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31.03.2026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t. kadar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31.03.2026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t. kadar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-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extLst>
                  <a:ext uri="{0D108BD9-81ED-4DB2-BD59-A6C34878D82A}">
                    <a16:rowId xmlns:a16="http://schemas.microsoft.com/office/drawing/2014/main" val="4152850310"/>
                  </a:ext>
                </a:extLst>
              </a:tr>
              <a:tr h="179132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MENŞE/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>
                          <a:effectLst/>
                        </a:rPr>
                        <a:t>DOLAŞIM</a:t>
                      </a:r>
                      <a:endParaRPr lang="tr-T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A.TR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1/95 OKK</a:t>
                      </a:r>
                      <a:endParaRPr lang="tr-TR" sz="1600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A.TR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1.4.2026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TB/UDTB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REVİSED RULES</a:t>
                      </a:r>
                      <a:endParaRPr lang="tr-TR" sz="1600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A.TR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1.4.2026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TB/UDTB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2012 KURALLARI</a:t>
                      </a:r>
                      <a:endParaRPr lang="tr-TR" sz="1600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A.TR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1.4.2026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TB/UDTB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REVİSED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solidFill>
                            <a:srgbClr val="C00000"/>
                          </a:solidFill>
                          <a:effectLst/>
                        </a:rPr>
                        <a:t>RULES</a:t>
                      </a:r>
                      <a:endParaRPr lang="tr-TR" sz="1600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-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48" marR="51148" marT="0" marB="0"/>
                </a:tc>
                <a:extLst>
                  <a:ext uri="{0D108BD9-81ED-4DB2-BD59-A6C34878D82A}">
                    <a16:rowId xmlns:a16="http://schemas.microsoft.com/office/drawing/2014/main" val="2305690565"/>
                  </a:ext>
                </a:extLst>
              </a:tr>
            </a:tbl>
          </a:graphicData>
        </a:graphic>
      </p:graphicFrame>
      <p:sp>
        <p:nvSpPr>
          <p:cNvPr id="3" name="Dikdörtgen 2">
            <a:extLst>
              <a:ext uri="{FF2B5EF4-FFF2-40B4-BE49-F238E27FC236}">
                <a16:creationId xmlns:a16="http://schemas.microsoft.com/office/drawing/2014/main" id="{65808A2E-12D1-C829-0E3B-201DF8AFEB5A}"/>
              </a:ext>
            </a:extLst>
          </p:cNvPr>
          <p:cNvSpPr/>
          <p:nvPr/>
        </p:nvSpPr>
        <p:spPr>
          <a:xfrm>
            <a:off x="308112" y="208722"/>
            <a:ext cx="11469757" cy="4870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chemeClr val="accent5"/>
                </a:solidFill>
              </a:rPr>
              <a:t>PEM KONVANSİYON SİSTEMİ VE MENŞE KONTROL TABLOSU</a:t>
            </a:r>
          </a:p>
        </p:txBody>
      </p:sp>
    </p:spTree>
    <p:extLst>
      <p:ext uri="{BB962C8B-B14F-4D97-AF65-F5344CB8AC3E}">
        <p14:creationId xmlns:p14="http://schemas.microsoft.com/office/powerpoint/2010/main" val="1067062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BD5E0C15-84BA-904D-9894-63BCE9265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5438" y="1935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779B0F50-4B27-6A4F-C030-48FEFD3B6B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764961"/>
              </p:ext>
            </p:extLst>
          </p:nvPr>
        </p:nvGraphicFramePr>
        <p:xfrm>
          <a:off x="233680" y="163287"/>
          <a:ext cx="11827692" cy="6017185"/>
        </p:xfrm>
        <a:graphic>
          <a:graphicData uri="http://schemas.openxmlformats.org/drawingml/2006/table">
            <a:tbl>
              <a:tblPr firstRow="1" firstCol="1" bandRow="1"/>
              <a:tblGrid>
                <a:gridCol w="1402080">
                  <a:extLst>
                    <a:ext uri="{9D8B030D-6E8A-4147-A177-3AD203B41FA5}">
                      <a16:colId xmlns:a16="http://schemas.microsoft.com/office/drawing/2014/main" val="932019577"/>
                    </a:ext>
                  </a:extLst>
                </a:gridCol>
                <a:gridCol w="1412240">
                  <a:extLst>
                    <a:ext uri="{9D8B030D-6E8A-4147-A177-3AD203B41FA5}">
                      <a16:colId xmlns:a16="http://schemas.microsoft.com/office/drawing/2014/main" val="1263438654"/>
                    </a:ext>
                  </a:extLst>
                </a:gridCol>
                <a:gridCol w="1660876">
                  <a:extLst>
                    <a:ext uri="{9D8B030D-6E8A-4147-A177-3AD203B41FA5}">
                      <a16:colId xmlns:a16="http://schemas.microsoft.com/office/drawing/2014/main" val="1079227907"/>
                    </a:ext>
                  </a:extLst>
                </a:gridCol>
                <a:gridCol w="1935702">
                  <a:extLst>
                    <a:ext uri="{9D8B030D-6E8A-4147-A177-3AD203B41FA5}">
                      <a16:colId xmlns:a16="http://schemas.microsoft.com/office/drawing/2014/main" val="4077344154"/>
                    </a:ext>
                  </a:extLst>
                </a:gridCol>
                <a:gridCol w="1771825">
                  <a:extLst>
                    <a:ext uri="{9D8B030D-6E8A-4147-A177-3AD203B41FA5}">
                      <a16:colId xmlns:a16="http://schemas.microsoft.com/office/drawing/2014/main" val="4222178396"/>
                    </a:ext>
                  </a:extLst>
                </a:gridCol>
                <a:gridCol w="1935702">
                  <a:extLst>
                    <a:ext uri="{9D8B030D-6E8A-4147-A177-3AD203B41FA5}">
                      <a16:colId xmlns:a16="http://schemas.microsoft.com/office/drawing/2014/main" val="1848940331"/>
                    </a:ext>
                  </a:extLst>
                </a:gridCol>
                <a:gridCol w="1709267">
                  <a:extLst>
                    <a:ext uri="{9D8B030D-6E8A-4147-A177-3AD203B41FA5}">
                      <a16:colId xmlns:a16="http://schemas.microsoft.com/office/drawing/2014/main" val="3988586965"/>
                    </a:ext>
                  </a:extLst>
                </a:gridCol>
              </a:tblGrid>
              <a:tr h="1266716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ÇIKIŞ ÜLKESİ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BELGE/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VERGİ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MENŞE ÜLKESİ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186" marR="114186" marT="57093" marB="570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553492"/>
                  </a:ext>
                </a:extLst>
              </a:tr>
              <a:tr h="2176414">
                <a:tc rowSpan="5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b="1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EFTA</a:t>
                      </a:r>
                      <a:r>
                        <a:rPr lang="tr-TR" sz="1600" b="1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ÜLKELERİ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i="0" u="none" strike="noStrike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tr-TR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1" i="0" u="none" strike="noStrike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REVİSED RULES</a:t>
                      </a:r>
                      <a:endParaRPr lang="tr-TR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186" marR="114186" marT="57093" marB="570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AB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EFTA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FAS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TUNUS  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MISIR 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B. HERSEK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KARADAĞ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K. MAKEDONYA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ARNAVUTLUK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SIRBİSTAN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MOLDOVA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KOSOVA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GÜRCİSTAN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FİLİSTİN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173824"/>
                  </a:ext>
                </a:extLst>
              </a:tr>
              <a:tr h="35701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GV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HAYIR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HAYIR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EVET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HAYIR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EVET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7459731"/>
                  </a:ext>
                </a:extLst>
              </a:tr>
              <a:tr h="35701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İGV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HAYIR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HAYIR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EVET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HAYIR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EVET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8117435"/>
                  </a:ext>
                </a:extLst>
              </a:tr>
              <a:tr h="35701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TB/UDTB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075292"/>
                  </a:ext>
                </a:extLst>
              </a:tr>
              <a:tr h="126671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MENŞE/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DOLAŞIM</a:t>
                      </a:r>
                      <a:endParaRPr lang="tr-T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0" i="0" u="none" strike="noStrike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EUR.1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0" i="0" u="none" strike="noStrike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0" i="0" u="none" strike="noStrike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REVİSED RULES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0" i="0" u="none" strike="noStrike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EUR.1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0" i="0" u="none" strike="noStrike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0" i="0" u="none" strike="noStrike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REVİSED RULES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0" i="0" u="none" strike="noStrike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EUR.1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0" i="0" u="none" strike="noStrike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b="0" i="0" u="none" strike="noStrike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REVISED RULES</a:t>
                      </a:r>
                      <a:endParaRPr lang="tr-T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640" marR="85640" marT="11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42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418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D09A5A8F-20E0-AE65-3866-B17510C1AD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450253"/>
              </p:ext>
            </p:extLst>
          </p:nvPr>
        </p:nvGraphicFramePr>
        <p:xfrm>
          <a:off x="185057" y="695739"/>
          <a:ext cx="11821885" cy="6019799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279935">
                  <a:extLst>
                    <a:ext uri="{9D8B030D-6E8A-4147-A177-3AD203B41FA5}">
                      <a16:colId xmlns:a16="http://schemas.microsoft.com/office/drawing/2014/main" val="1165802215"/>
                    </a:ext>
                  </a:extLst>
                </a:gridCol>
                <a:gridCol w="2001004">
                  <a:extLst>
                    <a:ext uri="{9D8B030D-6E8A-4147-A177-3AD203B41FA5}">
                      <a16:colId xmlns:a16="http://schemas.microsoft.com/office/drawing/2014/main" val="2657407879"/>
                    </a:ext>
                  </a:extLst>
                </a:gridCol>
                <a:gridCol w="1198906">
                  <a:extLst>
                    <a:ext uri="{9D8B030D-6E8A-4147-A177-3AD203B41FA5}">
                      <a16:colId xmlns:a16="http://schemas.microsoft.com/office/drawing/2014/main" val="981744923"/>
                    </a:ext>
                  </a:extLst>
                </a:gridCol>
                <a:gridCol w="1249002">
                  <a:extLst>
                    <a:ext uri="{9D8B030D-6E8A-4147-A177-3AD203B41FA5}">
                      <a16:colId xmlns:a16="http://schemas.microsoft.com/office/drawing/2014/main" val="4125256441"/>
                    </a:ext>
                  </a:extLst>
                </a:gridCol>
                <a:gridCol w="1835354">
                  <a:extLst>
                    <a:ext uri="{9D8B030D-6E8A-4147-A177-3AD203B41FA5}">
                      <a16:colId xmlns:a16="http://schemas.microsoft.com/office/drawing/2014/main" val="2730843500"/>
                    </a:ext>
                  </a:extLst>
                </a:gridCol>
                <a:gridCol w="1471060">
                  <a:extLst>
                    <a:ext uri="{9D8B030D-6E8A-4147-A177-3AD203B41FA5}">
                      <a16:colId xmlns:a16="http://schemas.microsoft.com/office/drawing/2014/main" val="280079501"/>
                    </a:ext>
                  </a:extLst>
                </a:gridCol>
                <a:gridCol w="1786624">
                  <a:extLst>
                    <a:ext uri="{9D8B030D-6E8A-4147-A177-3AD203B41FA5}">
                      <a16:colId xmlns:a16="http://schemas.microsoft.com/office/drawing/2014/main" val="302999121"/>
                    </a:ext>
                  </a:extLst>
                </a:gridCol>
              </a:tblGrid>
              <a:tr h="10352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effectLst/>
                        </a:rPr>
                        <a:t>ÇIKIŞ ÜLKESİ</a:t>
                      </a:r>
                      <a:endParaRPr lang="tr-T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BELGE/VERGİ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effectLst/>
                        </a:rPr>
                        <a:t>MENŞE ÜLKESİ</a:t>
                      </a:r>
                      <a:endParaRPr lang="tr-T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374107"/>
                  </a:ext>
                </a:extLst>
              </a:tr>
              <a:tr h="1461745">
                <a:tc row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 dirty="0">
                          <a:effectLst/>
                        </a:rPr>
                        <a:t> </a:t>
                      </a:r>
                      <a:endParaRPr lang="tr-TR" sz="1800" kern="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FAS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TUNUS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MISIR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AB</a:t>
                      </a:r>
                      <a:endParaRPr lang="tr-TR" sz="18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EFTA</a:t>
                      </a:r>
                      <a:endParaRPr lang="tr-TR" sz="18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FAS-TUNUS-MISIR</a:t>
                      </a:r>
                      <a:endParaRPr lang="tr-TR" sz="18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BATI BALKAN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ÜLKELERİ </a:t>
                      </a:r>
                      <a:endParaRPr lang="tr-TR" sz="18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GÜRCİSTAN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FİLİSTİN</a:t>
                      </a:r>
                      <a:endParaRPr lang="tr-TR" sz="18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3077804"/>
                  </a:ext>
                </a:extLst>
              </a:tr>
              <a:tr h="40268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GV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HAYIR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EVET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9547180"/>
                  </a:ext>
                </a:extLst>
              </a:tr>
              <a:tr h="40268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İGV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HAYIR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EVET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9538351"/>
                  </a:ext>
                </a:extLst>
              </a:tr>
              <a:tr h="40268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TB/UDTB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-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0684740"/>
                  </a:ext>
                </a:extLst>
              </a:tr>
              <a:tr h="231476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MENŞE/DOLAŞIM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EUR.1, EUR-MED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2012 KURALLARI</a:t>
                      </a:r>
                      <a:endParaRPr lang="tr-TR" sz="1800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-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2726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785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7C0AF090-205C-F8FC-3707-D2212F38AB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845629"/>
              </p:ext>
            </p:extLst>
          </p:nvPr>
        </p:nvGraphicFramePr>
        <p:xfrm>
          <a:off x="195943" y="185057"/>
          <a:ext cx="11745689" cy="640267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111828">
                  <a:extLst>
                    <a:ext uri="{9D8B030D-6E8A-4147-A177-3AD203B41FA5}">
                      <a16:colId xmlns:a16="http://schemas.microsoft.com/office/drawing/2014/main" val="1262828068"/>
                    </a:ext>
                  </a:extLst>
                </a:gridCol>
                <a:gridCol w="1208315">
                  <a:extLst>
                    <a:ext uri="{9D8B030D-6E8A-4147-A177-3AD203B41FA5}">
                      <a16:colId xmlns:a16="http://schemas.microsoft.com/office/drawing/2014/main" val="361349391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943335443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092808778"/>
                    </a:ext>
                  </a:extLst>
                </a:gridCol>
                <a:gridCol w="1737908">
                  <a:extLst>
                    <a:ext uri="{9D8B030D-6E8A-4147-A177-3AD203B41FA5}">
                      <a16:colId xmlns:a16="http://schemas.microsoft.com/office/drawing/2014/main" val="1174446149"/>
                    </a:ext>
                  </a:extLst>
                </a:gridCol>
                <a:gridCol w="2122679">
                  <a:extLst>
                    <a:ext uri="{9D8B030D-6E8A-4147-A177-3AD203B41FA5}">
                      <a16:colId xmlns:a16="http://schemas.microsoft.com/office/drawing/2014/main" val="733554215"/>
                    </a:ext>
                  </a:extLst>
                </a:gridCol>
                <a:gridCol w="1767331">
                  <a:extLst>
                    <a:ext uri="{9D8B030D-6E8A-4147-A177-3AD203B41FA5}">
                      <a16:colId xmlns:a16="http://schemas.microsoft.com/office/drawing/2014/main" val="3914830081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ÇIKIŞ ÜLKESİ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BELGE/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VERGİ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100" kern="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MENŞE ÜLKESİ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518077"/>
                  </a:ext>
                </a:extLst>
              </a:tr>
              <a:tr h="1284514">
                <a:tc row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BOSNA-HERSEK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KOSOVA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KARADAĞ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K. MAKEDONYA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R-2023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100" kern="100" dirty="0">
                          <a:effectLst/>
                        </a:rPr>
                        <a:t> </a:t>
                      </a:r>
                      <a:endParaRPr lang="tr-T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AB</a:t>
                      </a:r>
                      <a:endParaRPr lang="tr-TR" sz="18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EFTA</a:t>
                      </a:r>
                      <a:endParaRPr lang="tr-TR" sz="18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FAS-TUNUS-MISIR</a:t>
                      </a:r>
                      <a:endParaRPr lang="tr-TR" sz="18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ARNAVUTLUK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SIRBİSTAN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MOLDOVA </a:t>
                      </a:r>
                      <a:endParaRPr lang="tr-TR" sz="18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GÜRCİSTAN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FİLİSTİN</a:t>
                      </a:r>
                      <a:endParaRPr lang="tr-TR" sz="18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extLst>
                  <a:ext uri="{0D108BD9-81ED-4DB2-BD59-A6C34878D82A}">
                    <a16:rowId xmlns:a16="http://schemas.microsoft.com/office/drawing/2014/main" val="861511149"/>
                  </a:ext>
                </a:extLst>
              </a:tr>
              <a:tr h="64225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GV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HAYIR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HAYIR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EVET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EVET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extLst>
                  <a:ext uri="{0D108BD9-81ED-4DB2-BD59-A6C34878D82A}">
                    <a16:rowId xmlns:a16="http://schemas.microsoft.com/office/drawing/2014/main" val="2061035566"/>
                  </a:ext>
                </a:extLst>
              </a:tr>
              <a:tr h="73083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İGV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HAYIR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HAYIR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EVET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EVET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extLst>
                  <a:ext uri="{0D108BD9-81ED-4DB2-BD59-A6C34878D82A}">
                    <a16:rowId xmlns:a16="http://schemas.microsoft.com/office/drawing/2014/main" val="1277577165"/>
                  </a:ext>
                </a:extLst>
              </a:tr>
              <a:tr h="65612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TB/UDTB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-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extLst>
                  <a:ext uri="{0D108BD9-81ED-4DB2-BD59-A6C34878D82A}">
                    <a16:rowId xmlns:a16="http://schemas.microsoft.com/office/drawing/2014/main" val="463746468"/>
                  </a:ext>
                </a:extLst>
              </a:tr>
              <a:tr h="195584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MENŞE/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DOLAŞIM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EUR.1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2023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REVİSED RULES</a:t>
                      </a:r>
                      <a:endParaRPr lang="tr-TR" sz="1800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EUR.1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2023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REVİSED RULES</a:t>
                      </a:r>
                      <a:endParaRPr lang="tr-TR" sz="1800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-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-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08" marR="63908" marT="0" marB="0"/>
                </a:tc>
                <a:extLst>
                  <a:ext uri="{0D108BD9-81ED-4DB2-BD59-A6C34878D82A}">
                    <a16:rowId xmlns:a16="http://schemas.microsoft.com/office/drawing/2014/main" val="2125178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005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621FF985-6708-5332-1086-C9930E6FE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675" y="19177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F4497F1A-A60C-36EF-BA4D-FEDC577CE7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007914"/>
              </p:ext>
            </p:extLst>
          </p:nvPr>
        </p:nvGraphicFramePr>
        <p:xfrm>
          <a:off x="270933" y="293511"/>
          <a:ext cx="11582400" cy="5590853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970445">
                  <a:extLst>
                    <a:ext uri="{9D8B030D-6E8A-4147-A177-3AD203B41FA5}">
                      <a16:colId xmlns:a16="http://schemas.microsoft.com/office/drawing/2014/main" val="2153682110"/>
                    </a:ext>
                  </a:extLst>
                </a:gridCol>
                <a:gridCol w="1162721">
                  <a:extLst>
                    <a:ext uri="{9D8B030D-6E8A-4147-A177-3AD203B41FA5}">
                      <a16:colId xmlns:a16="http://schemas.microsoft.com/office/drawing/2014/main" val="2347797079"/>
                    </a:ext>
                  </a:extLst>
                </a:gridCol>
                <a:gridCol w="937961">
                  <a:extLst>
                    <a:ext uri="{9D8B030D-6E8A-4147-A177-3AD203B41FA5}">
                      <a16:colId xmlns:a16="http://schemas.microsoft.com/office/drawing/2014/main" val="1123719696"/>
                    </a:ext>
                  </a:extLst>
                </a:gridCol>
                <a:gridCol w="1160127">
                  <a:extLst>
                    <a:ext uri="{9D8B030D-6E8A-4147-A177-3AD203B41FA5}">
                      <a16:colId xmlns:a16="http://schemas.microsoft.com/office/drawing/2014/main" val="1196948224"/>
                    </a:ext>
                  </a:extLst>
                </a:gridCol>
                <a:gridCol w="1914274">
                  <a:extLst>
                    <a:ext uri="{9D8B030D-6E8A-4147-A177-3AD203B41FA5}">
                      <a16:colId xmlns:a16="http://schemas.microsoft.com/office/drawing/2014/main" val="1144918197"/>
                    </a:ext>
                  </a:extLst>
                </a:gridCol>
                <a:gridCol w="2128856">
                  <a:extLst>
                    <a:ext uri="{9D8B030D-6E8A-4147-A177-3AD203B41FA5}">
                      <a16:colId xmlns:a16="http://schemas.microsoft.com/office/drawing/2014/main" val="2429579181"/>
                    </a:ext>
                  </a:extLst>
                </a:gridCol>
                <a:gridCol w="2308016">
                  <a:extLst>
                    <a:ext uri="{9D8B030D-6E8A-4147-A177-3AD203B41FA5}">
                      <a16:colId xmlns:a16="http://schemas.microsoft.com/office/drawing/2014/main" val="2884957308"/>
                    </a:ext>
                  </a:extLst>
                </a:gridCol>
              </a:tblGrid>
              <a:tr h="12197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tr-TR" sz="20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solidFill>
                            <a:schemeClr val="bg1"/>
                          </a:solidFill>
                          <a:effectLst/>
                        </a:rPr>
                        <a:t>ÇIKIŞ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solidFill>
                            <a:schemeClr val="bg1"/>
                          </a:solidFill>
                          <a:effectLst/>
                        </a:rPr>
                        <a:t>ÜLKESİ</a:t>
                      </a: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BELGE/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VERGİ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effectLst/>
                        </a:rPr>
                        <a:t>MENŞE ÜLKESİ</a:t>
                      </a:r>
                      <a:endParaRPr lang="tr-T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34078"/>
                  </a:ext>
                </a:extLst>
              </a:tr>
              <a:tr h="2526308">
                <a:tc row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ARNAVUTLUK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SIRBİSTAN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MOLDOVA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600" kern="100" dirty="0">
                          <a:effectLst/>
                        </a:rPr>
                        <a:t> 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AB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EFTA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FAS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TUNUS       MISIR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FİLİSTİN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B. HERSEK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KOSOVA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KARADAĞ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K. MAKEDONYA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GÜRCİSTAN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0070C0"/>
                          </a:solidFill>
                          <a:effectLst/>
                        </a:rPr>
                        <a:t>ARNAVUTLUK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0070C0"/>
                          </a:solidFill>
                          <a:effectLst/>
                        </a:rPr>
                        <a:t>SIRBİSTAN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0070C0"/>
                          </a:solidFill>
                          <a:effectLst/>
                        </a:rPr>
                        <a:t>MOLDOVA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extLst>
                  <a:ext uri="{0D108BD9-81ED-4DB2-BD59-A6C34878D82A}">
                    <a16:rowId xmlns:a16="http://schemas.microsoft.com/office/drawing/2014/main" val="2009044802"/>
                  </a:ext>
                </a:extLst>
              </a:tr>
              <a:tr h="34877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GV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HAYIR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extLst>
                  <a:ext uri="{0D108BD9-81ED-4DB2-BD59-A6C34878D82A}">
                    <a16:rowId xmlns:a16="http://schemas.microsoft.com/office/drawing/2014/main" val="1431750446"/>
                  </a:ext>
                </a:extLst>
              </a:tr>
              <a:tr h="34877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İGV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EVET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HAYIR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extLst>
                  <a:ext uri="{0D108BD9-81ED-4DB2-BD59-A6C34878D82A}">
                    <a16:rowId xmlns:a16="http://schemas.microsoft.com/office/drawing/2014/main" val="3671475090"/>
                  </a:ext>
                </a:extLst>
              </a:tr>
              <a:tr h="34877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TB/UDTB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-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-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-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extLst>
                  <a:ext uri="{0D108BD9-81ED-4DB2-BD59-A6C34878D82A}">
                    <a16:rowId xmlns:a16="http://schemas.microsoft.com/office/drawing/2014/main" val="1877224084"/>
                  </a:ext>
                </a:extLst>
              </a:tr>
              <a:tr h="78428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MENŞE/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effectLst/>
                        </a:rPr>
                        <a:t>DOLAŞIM</a:t>
                      </a:r>
                      <a:endParaRPr lang="tr-T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-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-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EUR.1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rgbClr val="C00000"/>
                          </a:solidFill>
                          <a:effectLst/>
                        </a:rPr>
                        <a:t>İKİLİ STA</a:t>
                      </a:r>
                      <a:endParaRPr lang="tr-TR" sz="18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23" marR="55223" marT="0" marB="0"/>
                </a:tc>
                <a:extLst>
                  <a:ext uri="{0D108BD9-81ED-4DB2-BD59-A6C34878D82A}">
                    <a16:rowId xmlns:a16="http://schemas.microsoft.com/office/drawing/2014/main" val="162963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2750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8BC3BC23-8A9A-B437-C243-D2B6DF7F47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346407"/>
              </p:ext>
            </p:extLst>
          </p:nvPr>
        </p:nvGraphicFramePr>
        <p:xfrm>
          <a:off x="616226" y="397565"/>
          <a:ext cx="11032433" cy="603305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908313">
                  <a:extLst>
                    <a:ext uri="{9D8B030D-6E8A-4147-A177-3AD203B41FA5}">
                      <a16:colId xmlns:a16="http://schemas.microsoft.com/office/drawing/2014/main" val="3456061537"/>
                    </a:ext>
                  </a:extLst>
                </a:gridCol>
                <a:gridCol w="1174530">
                  <a:extLst>
                    <a:ext uri="{9D8B030D-6E8A-4147-A177-3AD203B41FA5}">
                      <a16:colId xmlns:a16="http://schemas.microsoft.com/office/drawing/2014/main" val="1996527601"/>
                    </a:ext>
                  </a:extLst>
                </a:gridCol>
                <a:gridCol w="1081653">
                  <a:extLst>
                    <a:ext uri="{9D8B030D-6E8A-4147-A177-3AD203B41FA5}">
                      <a16:colId xmlns:a16="http://schemas.microsoft.com/office/drawing/2014/main" val="2730147255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259221994"/>
                    </a:ext>
                  </a:extLst>
                </a:gridCol>
                <a:gridCol w="1659835">
                  <a:extLst>
                    <a:ext uri="{9D8B030D-6E8A-4147-A177-3AD203B41FA5}">
                      <a16:colId xmlns:a16="http://schemas.microsoft.com/office/drawing/2014/main" val="4046032638"/>
                    </a:ext>
                  </a:extLst>
                </a:gridCol>
                <a:gridCol w="1989093">
                  <a:extLst>
                    <a:ext uri="{9D8B030D-6E8A-4147-A177-3AD203B41FA5}">
                      <a16:colId xmlns:a16="http://schemas.microsoft.com/office/drawing/2014/main" val="1486334108"/>
                    </a:ext>
                  </a:extLst>
                </a:gridCol>
                <a:gridCol w="1618809">
                  <a:extLst>
                    <a:ext uri="{9D8B030D-6E8A-4147-A177-3AD203B41FA5}">
                      <a16:colId xmlns:a16="http://schemas.microsoft.com/office/drawing/2014/main" val="1448797760"/>
                    </a:ext>
                  </a:extLst>
                </a:gridCol>
              </a:tblGrid>
              <a:tr h="12324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1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effectLst/>
                        </a:rPr>
                        <a:t>ÇIKIŞ/MENŞE ÜLKESİ</a:t>
                      </a:r>
                      <a:endParaRPr lang="tr-T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effectLst/>
                        </a:rPr>
                        <a:t> </a:t>
                      </a:r>
                    </a:p>
                  </a:txBody>
                  <a:tcPr marL="63982" marR="63982" marT="0" marB="0"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effectLst/>
                        </a:rPr>
                        <a:t>VARIŞ ÜLKESİ</a:t>
                      </a:r>
                      <a:endParaRPr lang="tr-T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239108"/>
                  </a:ext>
                </a:extLst>
              </a:tr>
              <a:tr h="3259374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1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1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1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000" kern="100" dirty="0">
                          <a:effectLst/>
                        </a:rPr>
                        <a:t>TÜRKİYE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100" kern="100" dirty="0">
                          <a:effectLst/>
                        </a:rPr>
                        <a:t> </a:t>
                      </a:r>
                      <a:endParaRPr lang="tr-T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100" kern="100">
                          <a:effectLst/>
                        </a:rPr>
                        <a:t> </a:t>
                      </a:r>
                      <a:endParaRPr lang="tr-T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AB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EFTA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FAS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TUNUS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MISIR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B. HERSEK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KARADAĞ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K. MAKEDONYA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FİLİSTİN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 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ARNAVUTLUK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SIRBİSTAN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MOLDOVA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KOSOVA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effectLst/>
                        </a:rPr>
                        <a:t>GÜRCİSTAN</a:t>
                      </a:r>
                      <a:endParaRPr lang="tr-T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extLst>
                  <a:ext uri="{0D108BD9-81ED-4DB2-BD59-A6C34878D82A}">
                    <a16:rowId xmlns:a16="http://schemas.microsoft.com/office/drawing/2014/main" val="889369729"/>
                  </a:ext>
                </a:extLst>
              </a:tr>
              <a:tr h="154120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100" kern="100" dirty="0">
                          <a:effectLst/>
                        </a:rPr>
                        <a:t> </a:t>
                      </a:r>
                      <a:r>
                        <a:rPr lang="tr-TR" sz="2000" b="1" kern="100" dirty="0">
                          <a:effectLst/>
                        </a:rPr>
                        <a:t>BELGE</a:t>
                      </a:r>
                      <a:endParaRPr lang="tr-TR" sz="20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A.TR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1/95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OKK</a:t>
                      </a:r>
                    </a:p>
                  </a:txBody>
                  <a:tcPr marL="63982" marR="639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EUR.1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REVİSED RULES</a:t>
                      </a:r>
                      <a:endParaRPr lang="tr-TR" sz="1800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EUR.1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EUR-MED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2012 KURALLARI</a:t>
                      </a:r>
                      <a:endParaRPr lang="tr-TR" sz="1800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EUR.1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REVİSED RULES</a:t>
                      </a:r>
                      <a:endParaRPr lang="tr-TR" sz="1800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EUR.1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rgbClr val="C00000"/>
                          </a:solidFill>
                          <a:effectLst/>
                        </a:rPr>
                        <a:t>İKİLİ STA</a:t>
                      </a:r>
                      <a:endParaRPr lang="tr-TR" sz="1800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2" marR="63982" marT="0" marB="0"/>
                </a:tc>
                <a:extLst>
                  <a:ext uri="{0D108BD9-81ED-4DB2-BD59-A6C34878D82A}">
                    <a16:rowId xmlns:a16="http://schemas.microsoft.com/office/drawing/2014/main" val="2514146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969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487BDB-579E-D707-592C-DB483D4AA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NEDEN BÖLGESEL KONVANSİYON?*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71CF4689-D2AA-00AC-D2A1-5C7C214F6800}"/>
              </a:ext>
            </a:extLst>
          </p:cNvPr>
          <p:cNvSpPr txBox="1"/>
          <p:nvPr/>
        </p:nvSpPr>
        <p:spPr>
          <a:xfrm>
            <a:off x="533400" y="1853754"/>
            <a:ext cx="8958943" cy="42966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indent="-228600"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b="1" dirty="0" err="1"/>
              <a:t>PanAvrupa</a:t>
            </a:r>
            <a:r>
              <a:rPr lang="en-US" b="1" dirty="0"/>
              <a:t> Akdeniz </a:t>
            </a:r>
            <a:r>
              <a:rPr lang="en-US" b="1" dirty="0" err="1"/>
              <a:t>Menşe</a:t>
            </a:r>
            <a:r>
              <a:rPr lang="en-US" b="1" dirty="0"/>
              <a:t> </a:t>
            </a:r>
            <a:r>
              <a:rPr lang="en-US" b="1" dirty="0" err="1"/>
              <a:t>Kümülasyon</a:t>
            </a:r>
            <a:r>
              <a:rPr lang="en-US" b="1" dirty="0"/>
              <a:t> </a:t>
            </a:r>
            <a:r>
              <a:rPr lang="en-US" b="1" dirty="0" err="1"/>
              <a:t>Sistemi</a:t>
            </a:r>
            <a:r>
              <a:rPr lang="en-US" b="1" dirty="0"/>
              <a:t> (PAAMK): </a:t>
            </a:r>
            <a:r>
              <a:rPr lang="en-US" dirty="0"/>
              <a:t>Türkiye, </a:t>
            </a:r>
            <a:r>
              <a:rPr lang="en-US" dirty="0" err="1"/>
              <a:t>Avrupa</a:t>
            </a:r>
            <a:r>
              <a:rPr lang="en-US" dirty="0"/>
              <a:t> </a:t>
            </a:r>
            <a:r>
              <a:rPr lang="en-US" dirty="0" err="1"/>
              <a:t>Birliği</a:t>
            </a:r>
            <a:r>
              <a:rPr lang="en-US" dirty="0"/>
              <a:t>, EFTA, Faroe </a:t>
            </a:r>
            <a:r>
              <a:rPr lang="en-US" dirty="0" err="1"/>
              <a:t>Adaları</a:t>
            </a:r>
            <a:r>
              <a:rPr lang="en-US" dirty="0"/>
              <a:t>, </a:t>
            </a:r>
            <a:r>
              <a:rPr lang="en-US" dirty="0" err="1"/>
              <a:t>Ürdün</a:t>
            </a:r>
            <a:r>
              <a:rPr lang="en-US" dirty="0"/>
              <a:t>, </a:t>
            </a:r>
            <a:r>
              <a:rPr lang="en-US" dirty="0" err="1"/>
              <a:t>Suriye</a:t>
            </a:r>
            <a:r>
              <a:rPr lang="en-US" dirty="0"/>
              <a:t>, </a:t>
            </a:r>
            <a:r>
              <a:rPr lang="en-US" dirty="0" err="1"/>
              <a:t>Filistin</a:t>
            </a:r>
            <a:r>
              <a:rPr lang="en-US" dirty="0"/>
              <a:t>, </a:t>
            </a:r>
            <a:r>
              <a:rPr lang="en-US" dirty="0" err="1"/>
              <a:t>Mısır</a:t>
            </a:r>
            <a:r>
              <a:rPr lang="en-US" dirty="0"/>
              <a:t>, </a:t>
            </a:r>
            <a:r>
              <a:rPr lang="en-US" dirty="0" err="1"/>
              <a:t>Fas</a:t>
            </a:r>
            <a:r>
              <a:rPr lang="en-US" dirty="0"/>
              <a:t>, </a:t>
            </a:r>
            <a:r>
              <a:rPr lang="en-US" dirty="0" err="1"/>
              <a:t>Lübnan</a:t>
            </a:r>
            <a:r>
              <a:rPr lang="en-US" dirty="0"/>
              <a:t>, </a:t>
            </a:r>
            <a:r>
              <a:rPr lang="en-US" dirty="0" err="1"/>
              <a:t>Tunus</a:t>
            </a:r>
            <a:r>
              <a:rPr lang="en-US" dirty="0"/>
              <a:t>, </a:t>
            </a:r>
            <a:r>
              <a:rPr lang="en-US" dirty="0" err="1"/>
              <a:t>Cezayir</a:t>
            </a:r>
            <a:r>
              <a:rPr lang="en-US" dirty="0"/>
              <a:t>, </a:t>
            </a:r>
            <a:r>
              <a:rPr lang="en-US" dirty="0" err="1"/>
              <a:t>İsrail</a:t>
            </a:r>
            <a:endParaRPr lang="en-US" dirty="0"/>
          </a:p>
          <a:p>
            <a:pPr marL="342900" indent="-228600"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b="1" dirty="0" err="1"/>
              <a:t>Batı</a:t>
            </a:r>
            <a:r>
              <a:rPr lang="en-US" b="1" dirty="0"/>
              <a:t> Balkan </a:t>
            </a:r>
            <a:r>
              <a:rPr lang="en-US" b="1" dirty="0" err="1"/>
              <a:t>Menşe</a:t>
            </a:r>
            <a:r>
              <a:rPr lang="en-US" b="1" dirty="0"/>
              <a:t> </a:t>
            </a:r>
            <a:r>
              <a:rPr lang="en-US" b="1" dirty="0" err="1"/>
              <a:t>Kümülasyonu</a:t>
            </a:r>
            <a:r>
              <a:rPr lang="en-US" b="1" dirty="0"/>
              <a:t>: </a:t>
            </a:r>
            <a:r>
              <a:rPr lang="en-US" dirty="0"/>
              <a:t>Türkiye, </a:t>
            </a:r>
            <a:r>
              <a:rPr lang="en-US" dirty="0" err="1"/>
              <a:t>Avrupa</a:t>
            </a:r>
            <a:r>
              <a:rPr lang="en-US" dirty="0"/>
              <a:t> </a:t>
            </a:r>
            <a:r>
              <a:rPr lang="en-US" dirty="0" err="1"/>
              <a:t>Birliği</a:t>
            </a:r>
            <a:r>
              <a:rPr lang="en-US" dirty="0"/>
              <a:t>, K. </a:t>
            </a:r>
            <a:r>
              <a:rPr lang="en-US" dirty="0" err="1"/>
              <a:t>Makedonya</a:t>
            </a:r>
            <a:r>
              <a:rPr lang="en-US" dirty="0"/>
              <a:t>, Karadağ, </a:t>
            </a:r>
            <a:r>
              <a:rPr lang="en-US" dirty="0" err="1"/>
              <a:t>Sırbistan</a:t>
            </a:r>
            <a:r>
              <a:rPr lang="en-US" dirty="0"/>
              <a:t>, </a:t>
            </a:r>
            <a:r>
              <a:rPr lang="en-US" dirty="0" err="1"/>
              <a:t>Arnavutluk</a:t>
            </a:r>
            <a:r>
              <a:rPr lang="en-US" dirty="0"/>
              <a:t>, Bosna </a:t>
            </a:r>
            <a:r>
              <a:rPr lang="en-US" dirty="0" err="1"/>
              <a:t>Hersek</a:t>
            </a:r>
            <a:r>
              <a:rPr lang="tr-TR" dirty="0"/>
              <a:t>, Kosova</a:t>
            </a:r>
            <a:endParaRPr lang="en-US" dirty="0"/>
          </a:p>
          <a:p>
            <a:pPr marL="342900" indent="-228600"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Yeni </a:t>
            </a:r>
            <a:r>
              <a:rPr lang="en-US" b="1" dirty="0" err="1"/>
              <a:t>üyeler</a:t>
            </a:r>
            <a:r>
              <a:rPr lang="en-US" b="1" dirty="0"/>
              <a:t>: </a:t>
            </a:r>
            <a:r>
              <a:rPr lang="en-US" dirty="0" err="1"/>
              <a:t>Gürcistan</a:t>
            </a:r>
            <a:r>
              <a:rPr lang="en-US" dirty="0"/>
              <a:t>, </a:t>
            </a:r>
            <a:r>
              <a:rPr lang="en-US" dirty="0" err="1"/>
              <a:t>Ukrayna</a:t>
            </a:r>
            <a:r>
              <a:rPr lang="en-US" dirty="0"/>
              <a:t>, Moldova</a:t>
            </a:r>
          </a:p>
          <a:p>
            <a:pPr marL="342900" indent="-228600"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b="1" dirty="0" err="1"/>
              <a:t>Bölgesel</a:t>
            </a:r>
            <a:r>
              <a:rPr lang="en-US" b="1" dirty="0"/>
              <a:t> </a:t>
            </a:r>
            <a:r>
              <a:rPr lang="en-US" b="1" dirty="0" err="1"/>
              <a:t>Konvansiyonun</a:t>
            </a:r>
            <a:r>
              <a:rPr lang="en-US" b="1" dirty="0"/>
              <a:t> </a:t>
            </a:r>
            <a:r>
              <a:rPr lang="en-US" b="1" dirty="0" err="1"/>
              <a:t>amacı</a:t>
            </a:r>
            <a:r>
              <a:rPr lang="en-US" b="1" dirty="0"/>
              <a:t>:</a:t>
            </a:r>
            <a:endParaRPr lang="en-US" b="1" dirty="0">
              <a:sym typeface="Arimo"/>
            </a:endParaRPr>
          </a:p>
          <a:p>
            <a:pPr marL="342900" indent="-228600"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kolay</a:t>
            </a:r>
            <a:r>
              <a:rPr lang="en-US" dirty="0"/>
              <a:t> </a:t>
            </a:r>
            <a:r>
              <a:rPr lang="en-US" dirty="0" err="1"/>
              <a:t>yönetilebilir</a:t>
            </a:r>
            <a:r>
              <a:rPr lang="en-US" dirty="0"/>
              <a:t> </a:t>
            </a:r>
            <a:r>
              <a:rPr lang="en-US" dirty="0" err="1"/>
              <a:t>kılmak</a:t>
            </a:r>
            <a:endParaRPr lang="en-US" dirty="0">
              <a:sym typeface="Arimo"/>
            </a:endParaRPr>
          </a:p>
          <a:p>
            <a:pPr marL="342900" indent="-228600"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hükümlerin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sayıdaki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metinleri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metinde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almasını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endParaRPr lang="en-US" dirty="0">
              <a:sym typeface="Arimo"/>
            </a:endParaRPr>
          </a:p>
          <a:p>
            <a:pPr marL="342900" indent="-228600"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 err="1"/>
              <a:t>Sistemin</a:t>
            </a:r>
            <a:r>
              <a:rPr lang="en-US" dirty="0"/>
              <a:t> </a:t>
            </a:r>
            <a:r>
              <a:rPr lang="en-US" dirty="0" err="1"/>
              <a:t>işleyişini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kurumsal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hale </a:t>
            </a:r>
            <a:r>
              <a:rPr lang="en-US" dirty="0" err="1"/>
              <a:t>getirmek</a:t>
            </a:r>
            <a:endParaRPr lang="en-US" dirty="0"/>
          </a:p>
          <a:p>
            <a:pPr marL="342900" indent="-228600"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ticaretin</a:t>
            </a:r>
            <a:r>
              <a:rPr lang="en-US" dirty="0"/>
              <a:t> </a:t>
            </a:r>
            <a:r>
              <a:rPr lang="en-US" dirty="0" err="1"/>
              <a:t>gerekleri</a:t>
            </a:r>
            <a:r>
              <a:rPr lang="en-US" dirty="0"/>
              <a:t> </a:t>
            </a:r>
            <a:r>
              <a:rPr lang="en-US" dirty="0" err="1"/>
              <a:t>doğrultusunda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değişiklikleri</a:t>
            </a:r>
            <a:r>
              <a:rPr lang="en-US" dirty="0"/>
              <a:t> </a:t>
            </a:r>
            <a:r>
              <a:rPr lang="en-US" dirty="0" err="1"/>
              <a:t>metne</a:t>
            </a:r>
            <a:r>
              <a:rPr lang="en-US" dirty="0"/>
              <a:t>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yansıtmak</a:t>
            </a:r>
            <a:endParaRPr lang="en-US" dirty="0"/>
          </a:p>
          <a:p>
            <a:pPr marL="342900" indent="-228600"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Yeni </a:t>
            </a:r>
            <a:r>
              <a:rPr lang="en-US" dirty="0" err="1"/>
              <a:t>ülkelerin</a:t>
            </a:r>
            <a:r>
              <a:rPr lang="en-US" dirty="0"/>
              <a:t> </a:t>
            </a:r>
            <a:r>
              <a:rPr lang="en-US" dirty="0" err="1"/>
              <a:t>katılımını</a:t>
            </a:r>
            <a:r>
              <a:rPr lang="en-US" dirty="0"/>
              <a:t> </a:t>
            </a:r>
            <a:r>
              <a:rPr lang="en-US" dirty="0" err="1"/>
              <a:t>kolaylaştırmak</a:t>
            </a:r>
            <a:endParaRPr lang="en-US" dirty="0"/>
          </a:p>
          <a:p>
            <a:pPr marL="342900" indent="-228600"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pic>
        <p:nvPicPr>
          <p:cNvPr id="8" name="Graphic 7" descr="Türkiye">
            <a:extLst>
              <a:ext uri="{FF2B5EF4-FFF2-40B4-BE49-F238E27FC236}">
                <a16:creationId xmlns:a16="http://schemas.microsoft.com/office/drawing/2014/main" id="{EF6484B5-C64C-92B1-A62A-25FDDC133B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05256" y="2264229"/>
            <a:ext cx="2092632" cy="2740018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4D452648-FD0C-9A13-E27F-380823405DF0}"/>
              </a:ext>
            </a:extLst>
          </p:cNvPr>
          <p:cNvSpPr txBox="1"/>
          <p:nvPr/>
        </p:nvSpPr>
        <p:spPr>
          <a:xfrm>
            <a:off x="3476211" y="6581001"/>
            <a:ext cx="609765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200" b="1" dirty="0"/>
              <a:t> (*) KAYNAK: TİCARET BAKANLIĞI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223846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52C3F8F6-03E8-ED33-8231-DC9F9D10BD2B}"/>
              </a:ext>
            </a:extLst>
          </p:cNvPr>
          <p:cNvSpPr/>
          <p:nvPr/>
        </p:nvSpPr>
        <p:spPr>
          <a:xfrm>
            <a:off x="511629" y="729587"/>
            <a:ext cx="3679371" cy="49754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 defTabSz="914400" fontAlgn="auto">
              <a:lnSpc>
                <a:spcPct val="110000"/>
              </a:lnSpc>
              <a:spcBef>
                <a:spcPts val="1260"/>
              </a:spcBef>
              <a:spcAft>
                <a:spcPts val="63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600" b="1" dirty="0" err="1">
                <a:solidFill>
                  <a:srgbClr val="00B050"/>
                </a:solidFill>
              </a:rPr>
              <a:t>Avrupa</a:t>
            </a:r>
            <a:r>
              <a:rPr lang="en-US" sz="1600" b="1" dirty="0">
                <a:solidFill>
                  <a:srgbClr val="00B050"/>
                </a:solidFill>
              </a:rPr>
              <a:t> </a:t>
            </a:r>
            <a:r>
              <a:rPr lang="en-US" sz="1600" b="1" dirty="0" err="1">
                <a:solidFill>
                  <a:srgbClr val="00B050"/>
                </a:solidFill>
              </a:rPr>
              <a:t>Birligi</a:t>
            </a:r>
            <a:r>
              <a:rPr lang="en-US" sz="1600" b="1" dirty="0">
                <a:solidFill>
                  <a:srgbClr val="00B050"/>
                </a:solidFill>
              </a:rPr>
              <a:t> (EU)</a:t>
            </a:r>
          </a:p>
          <a:p>
            <a:pPr indent="-228600" defTabSz="914400" fontAlgn="auto">
              <a:lnSpc>
                <a:spcPct val="110000"/>
              </a:lnSpc>
              <a:spcBef>
                <a:spcPts val="0"/>
              </a:spcBef>
              <a:spcAft>
                <a:spcPts val="21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00B050"/>
                </a:solidFill>
              </a:rPr>
              <a:t>EFTA </a:t>
            </a:r>
            <a:r>
              <a:rPr lang="tr-TR" sz="1600" b="1" dirty="0">
                <a:solidFill>
                  <a:srgbClr val="00B050"/>
                </a:solidFill>
              </a:rPr>
              <a:t>Ü</a:t>
            </a:r>
            <a:r>
              <a:rPr lang="en-US" sz="1600" b="1" dirty="0" err="1">
                <a:solidFill>
                  <a:srgbClr val="00B050"/>
                </a:solidFill>
              </a:rPr>
              <a:t>lkeleri</a:t>
            </a:r>
            <a:endParaRPr lang="en-US" sz="1600" b="1" dirty="0">
              <a:solidFill>
                <a:srgbClr val="00B050"/>
              </a:solidFill>
            </a:endParaRPr>
          </a:p>
          <a:p>
            <a:pPr defTabSz="914400" fontAlgn="auto">
              <a:lnSpc>
                <a:spcPct val="110000"/>
              </a:lnSpc>
              <a:spcBef>
                <a:spcPts val="0"/>
              </a:spcBef>
              <a:spcAft>
                <a:spcPts val="630"/>
              </a:spcAft>
              <a:buClr>
                <a:schemeClr val="accent1"/>
              </a:buClr>
              <a:buSzPct val="100000"/>
              <a:defRPr/>
            </a:pPr>
            <a:r>
              <a:rPr lang="tr-TR" sz="1600" b="1" dirty="0">
                <a:solidFill>
                  <a:srgbClr val="002060"/>
                </a:solidFill>
              </a:rPr>
              <a:t>İ</a:t>
            </a:r>
            <a:r>
              <a:rPr lang="en-US" sz="1600" b="1" dirty="0" err="1">
                <a:solidFill>
                  <a:srgbClr val="002060"/>
                </a:solidFill>
              </a:rPr>
              <a:t>svi</a:t>
            </a:r>
            <a:r>
              <a:rPr lang="tr-TR" sz="1600" b="1" dirty="0">
                <a:solidFill>
                  <a:srgbClr val="002060"/>
                </a:solidFill>
              </a:rPr>
              <a:t>ç</a:t>
            </a:r>
            <a:r>
              <a:rPr lang="en-US" sz="1600" b="1" dirty="0">
                <a:solidFill>
                  <a:srgbClr val="002060"/>
                </a:solidFill>
              </a:rPr>
              <a:t>re (CH), </a:t>
            </a:r>
            <a:r>
              <a:rPr lang="en-US" sz="1600" b="1" dirty="0" err="1">
                <a:solidFill>
                  <a:srgbClr val="002060"/>
                </a:solidFill>
              </a:rPr>
              <a:t>Lihtenjtayn</a:t>
            </a:r>
            <a:r>
              <a:rPr lang="en-US" sz="1600" b="1" dirty="0">
                <a:solidFill>
                  <a:srgbClr val="002060"/>
                </a:solidFill>
              </a:rPr>
              <a:t> (LI), Norve</a:t>
            </a:r>
            <a:r>
              <a:rPr lang="tr-TR" sz="1600" b="1" dirty="0">
                <a:solidFill>
                  <a:srgbClr val="002060"/>
                </a:solidFill>
              </a:rPr>
              <a:t>ç</a:t>
            </a:r>
            <a:r>
              <a:rPr lang="en-US" sz="1600" b="1" dirty="0">
                <a:solidFill>
                  <a:srgbClr val="002060"/>
                </a:solidFill>
              </a:rPr>
              <a:t> (NO), </a:t>
            </a:r>
            <a:r>
              <a:rPr lang="tr-TR" sz="1600" b="1" dirty="0">
                <a:solidFill>
                  <a:srgbClr val="002060"/>
                </a:solidFill>
              </a:rPr>
              <a:t>İ</a:t>
            </a:r>
            <a:r>
              <a:rPr lang="en-US" sz="1600" b="1" dirty="0" err="1">
                <a:solidFill>
                  <a:srgbClr val="002060"/>
                </a:solidFill>
              </a:rPr>
              <a:t>zlanda</a:t>
            </a:r>
            <a:r>
              <a:rPr lang="en-US" sz="1600" b="1" dirty="0">
                <a:solidFill>
                  <a:srgbClr val="002060"/>
                </a:solidFill>
              </a:rPr>
              <a:t> (IS)</a:t>
            </a:r>
          </a:p>
          <a:p>
            <a:pPr indent="-228600" defTabSz="914400" fontAlgn="auto">
              <a:lnSpc>
                <a:spcPct val="110000"/>
              </a:lnSpc>
              <a:spcBef>
                <a:spcPts val="0"/>
              </a:spcBef>
              <a:spcAft>
                <a:spcPts val="21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00B050"/>
                </a:solidFill>
              </a:rPr>
              <a:t>Bati Balkan </a:t>
            </a:r>
            <a:r>
              <a:rPr lang="tr-TR" sz="1600" b="1" dirty="0">
                <a:solidFill>
                  <a:srgbClr val="00B050"/>
                </a:solidFill>
              </a:rPr>
              <a:t>Ü</a:t>
            </a:r>
            <a:r>
              <a:rPr lang="en-US" sz="1600" b="1" dirty="0" err="1">
                <a:solidFill>
                  <a:srgbClr val="00B050"/>
                </a:solidFill>
              </a:rPr>
              <a:t>lkeleri</a:t>
            </a:r>
            <a:endParaRPr lang="en-US" sz="1600" b="1" dirty="0">
              <a:solidFill>
                <a:srgbClr val="00B050"/>
              </a:solidFill>
            </a:endParaRPr>
          </a:p>
          <a:p>
            <a:pPr defTabSz="914400" fontAlgn="auto">
              <a:lnSpc>
                <a:spcPct val="110000"/>
              </a:lnSpc>
              <a:spcBef>
                <a:spcPts val="0"/>
              </a:spcBef>
              <a:spcAft>
                <a:spcPts val="630"/>
              </a:spcAft>
              <a:buClr>
                <a:schemeClr val="accent1"/>
              </a:buClr>
              <a:buSzPct val="100000"/>
              <a:defRPr/>
            </a:pPr>
            <a:r>
              <a:rPr lang="en-US" sz="1600" b="1" dirty="0" err="1">
                <a:solidFill>
                  <a:srgbClr val="002060"/>
                </a:solidFill>
              </a:rPr>
              <a:t>Arnavutluk</a:t>
            </a:r>
            <a:r>
              <a:rPr lang="en-US" sz="1600" b="1" dirty="0">
                <a:solidFill>
                  <a:srgbClr val="002060"/>
                </a:solidFill>
              </a:rPr>
              <a:t> (AL), Bosna-</a:t>
            </a:r>
            <a:r>
              <a:rPr lang="en-US" sz="1600" b="1" dirty="0" err="1">
                <a:solidFill>
                  <a:srgbClr val="002060"/>
                </a:solidFill>
              </a:rPr>
              <a:t>Hersek</a:t>
            </a:r>
            <a:r>
              <a:rPr lang="en-US" sz="1600" b="1" dirty="0">
                <a:solidFill>
                  <a:srgbClr val="002060"/>
                </a:solidFill>
              </a:rPr>
              <a:t> (BA), Kosova (KO), Karadag (ME), S</a:t>
            </a:r>
            <a:r>
              <a:rPr lang="tr-TR" sz="1600" b="1" dirty="0">
                <a:solidFill>
                  <a:srgbClr val="002060"/>
                </a:solidFill>
              </a:rPr>
              <a:t>ı</a:t>
            </a:r>
            <a:r>
              <a:rPr lang="en-US" sz="1600" b="1" dirty="0" err="1">
                <a:solidFill>
                  <a:srgbClr val="002060"/>
                </a:solidFill>
              </a:rPr>
              <a:t>rbistan</a:t>
            </a:r>
            <a:r>
              <a:rPr lang="en-US" sz="1600" b="1" dirty="0">
                <a:solidFill>
                  <a:srgbClr val="002060"/>
                </a:solidFill>
              </a:rPr>
              <a:t> (RS), Kuzey </a:t>
            </a:r>
            <a:r>
              <a:rPr lang="en-US" sz="1600" b="1" dirty="0" err="1">
                <a:solidFill>
                  <a:srgbClr val="002060"/>
                </a:solidFill>
              </a:rPr>
              <a:t>Makedonya</a:t>
            </a:r>
            <a:r>
              <a:rPr lang="en-US" sz="1600" b="1" dirty="0">
                <a:solidFill>
                  <a:srgbClr val="002060"/>
                </a:solidFill>
              </a:rPr>
              <a:t> (MK)</a:t>
            </a:r>
          </a:p>
          <a:p>
            <a:pPr indent="-228600" defTabSz="914400" fontAlgn="auto">
              <a:lnSpc>
                <a:spcPct val="110000"/>
              </a:lnSpc>
              <a:spcBef>
                <a:spcPts val="0"/>
              </a:spcBef>
              <a:spcAft>
                <a:spcPts val="21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00B050"/>
                </a:solidFill>
              </a:rPr>
              <a:t>Akdeniz </a:t>
            </a:r>
            <a:r>
              <a:rPr lang="tr-TR" sz="1600" b="1" dirty="0">
                <a:solidFill>
                  <a:srgbClr val="00B050"/>
                </a:solidFill>
              </a:rPr>
              <a:t>Ü</a:t>
            </a:r>
            <a:r>
              <a:rPr lang="en-US" sz="1600" b="1" dirty="0" err="1">
                <a:solidFill>
                  <a:srgbClr val="00B050"/>
                </a:solidFill>
              </a:rPr>
              <a:t>lkeleri</a:t>
            </a:r>
            <a:endParaRPr lang="en-US" sz="1600" b="1" dirty="0">
              <a:solidFill>
                <a:srgbClr val="00B050"/>
              </a:solidFill>
            </a:endParaRPr>
          </a:p>
          <a:p>
            <a:pPr defTabSz="914400" fontAlgn="auto">
              <a:lnSpc>
                <a:spcPct val="110000"/>
              </a:lnSpc>
              <a:spcBef>
                <a:spcPts val="0"/>
              </a:spcBef>
              <a:spcAft>
                <a:spcPts val="630"/>
              </a:spcAft>
              <a:buClr>
                <a:schemeClr val="accent1"/>
              </a:buClr>
              <a:buSzPct val="100000"/>
              <a:defRPr/>
            </a:pPr>
            <a:r>
              <a:rPr lang="en-US" sz="1600" b="1" dirty="0">
                <a:solidFill>
                  <a:srgbClr val="002060"/>
                </a:solidFill>
              </a:rPr>
              <a:t>M</a:t>
            </a:r>
            <a:r>
              <a:rPr lang="tr-TR" sz="1600" b="1" dirty="0">
                <a:solidFill>
                  <a:srgbClr val="002060"/>
                </a:solidFill>
              </a:rPr>
              <a:t>ı</a:t>
            </a:r>
            <a:r>
              <a:rPr lang="en-US" sz="1600" b="1" dirty="0">
                <a:solidFill>
                  <a:srgbClr val="002060"/>
                </a:solidFill>
              </a:rPr>
              <a:t>s</a:t>
            </a:r>
            <a:r>
              <a:rPr lang="tr-TR" sz="1600" b="1" dirty="0">
                <a:solidFill>
                  <a:srgbClr val="002060"/>
                </a:solidFill>
              </a:rPr>
              <a:t>ı</a:t>
            </a:r>
            <a:r>
              <a:rPr lang="en-US" sz="1600" b="1" dirty="0">
                <a:solidFill>
                  <a:srgbClr val="002060"/>
                </a:solidFill>
              </a:rPr>
              <a:t>r (EG), </a:t>
            </a:r>
            <a:r>
              <a:rPr lang="en-US" sz="1600" b="1" dirty="0" err="1">
                <a:solidFill>
                  <a:srgbClr val="002060"/>
                </a:solidFill>
              </a:rPr>
              <a:t>Fas</a:t>
            </a:r>
            <a:r>
              <a:rPr lang="en-US" sz="1600" b="1" dirty="0">
                <a:solidFill>
                  <a:srgbClr val="002060"/>
                </a:solidFill>
              </a:rPr>
              <a:t> (MA), </a:t>
            </a:r>
            <a:r>
              <a:rPr lang="en-US" sz="1600" b="1" dirty="0" err="1">
                <a:solidFill>
                  <a:srgbClr val="002060"/>
                </a:solidFill>
              </a:rPr>
              <a:t>Filistin</a:t>
            </a:r>
            <a:r>
              <a:rPr lang="en-US" sz="1600" b="1" dirty="0">
                <a:solidFill>
                  <a:srgbClr val="002060"/>
                </a:solidFill>
              </a:rPr>
              <a:t> (PS), </a:t>
            </a:r>
            <a:r>
              <a:rPr lang="en-US" sz="1600" b="1" dirty="0" err="1">
                <a:solidFill>
                  <a:srgbClr val="002060"/>
                </a:solidFill>
              </a:rPr>
              <a:t>Tunus</a:t>
            </a:r>
            <a:r>
              <a:rPr lang="en-US" sz="1600" b="1" dirty="0">
                <a:solidFill>
                  <a:srgbClr val="002060"/>
                </a:solidFill>
              </a:rPr>
              <a:t> (TN)</a:t>
            </a:r>
          </a:p>
          <a:p>
            <a:pPr indent="-228600" defTabSz="914400" fontAlgn="auto">
              <a:lnSpc>
                <a:spcPct val="110000"/>
              </a:lnSpc>
              <a:spcBef>
                <a:spcPts val="0"/>
              </a:spcBef>
              <a:spcAft>
                <a:spcPts val="21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00B050"/>
                </a:solidFill>
              </a:rPr>
              <a:t>Di</a:t>
            </a:r>
            <a:r>
              <a:rPr lang="tr-TR" sz="1600" b="1" dirty="0">
                <a:solidFill>
                  <a:srgbClr val="00B050"/>
                </a:solidFill>
              </a:rPr>
              <a:t>ğ</a:t>
            </a:r>
            <a:r>
              <a:rPr lang="en-US" sz="1600" b="1" dirty="0">
                <a:solidFill>
                  <a:srgbClr val="00B050"/>
                </a:solidFill>
              </a:rPr>
              <a:t>er </a:t>
            </a:r>
            <a:r>
              <a:rPr lang="en-US" sz="1600" b="1" dirty="0" err="1">
                <a:solidFill>
                  <a:srgbClr val="00B050"/>
                </a:solidFill>
              </a:rPr>
              <a:t>Ortakiar</a:t>
            </a:r>
            <a:endParaRPr lang="en-US" sz="1600" b="1" dirty="0">
              <a:solidFill>
                <a:srgbClr val="00B050"/>
              </a:solidFill>
            </a:endParaRPr>
          </a:p>
          <a:p>
            <a:pPr defTabSz="914400" fontAlgn="auto">
              <a:lnSpc>
                <a:spcPct val="110000"/>
              </a:lnSpc>
              <a:spcBef>
                <a:spcPts val="0"/>
              </a:spcBef>
              <a:spcAft>
                <a:spcPts val="3360"/>
              </a:spcAft>
              <a:buClr>
                <a:schemeClr val="accent1"/>
              </a:buClr>
              <a:buSzPct val="100000"/>
              <a:defRPr/>
            </a:pPr>
            <a:r>
              <a:rPr lang="en-US" sz="1600" b="1" dirty="0">
                <a:solidFill>
                  <a:srgbClr val="002060"/>
                </a:solidFill>
              </a:rPr>
              <a:t>Faroe </a:t>
            </a:r>
            <a:r>
              <a:rPr lang="en-US" sz="1600" b="1" dirty="0" err="1">
                <a:solidFill>
                  <a:srgbClr val="002060"/>
                </a:solidFill>
              </a:rPr>
              <a:t>Adalari</a:t>
            </a:r>
            <a:r>
              <a:rPr lang="en-US" sz="1600" b="1" dirty="0">
                <a:solidFill>
                  <a:srgbClr val="002060"/>
                </a:solidFill>
              </a:rPr>
              <a:t> (FO), </a:t>
            </a:r>
            <a:r>
              <a:rPr lang="en-US" sz="1600" b="1" dirty="0" err="1">
                <a:solidFill>
                  <a:srgbClr val="002060"/>
                </a:solidFill>
              </a:rPr>
              <a:t>Gurcistan</a:t>
            </a:r>
            <a:r>
              <a:rPr lang="en-US" sz="1600" b="1" dirty="0">
                <a:solidFill>
                  <a:srgbClr val="002060"/>
                </a:solidFill>
              </a:rPr>
              <a:t> (GE), Moldova (MD)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3475C48-942D-0307-A495-D9B4385D4A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80" b="2"/>
          <a:stretch>
            <a:fillRect/>
          </a:stretch>
        </p:blipFill>
        <p:spPr bwMode="auto">
          <a:xfrm>
            <a:off x="4820357" y="141515"/>
            <a:ext cx="7099500" cy="5780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8349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FB9B44-A6ED-AE75-0B63-23AA65AAE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603" y="926106"/>
            <a:ext cx="3205038" cy="2604159"/>
          </a:xfrm>
        </p:spPr>
        <p:txBody>
          <a:bodyPr anchor="t">
            <a:normAutofit/>
          </a:bodyPr>
          <a:lstStyle/>
          <a:p>
            <a:r>
              <a:rPr lang="tr-TR" sz="3200" b="1" dirty="0"/>
              <a:t>ESKİ ve YENİ PEM KURALLARI</a:t>
            </a:r>
            <a:br>
              <a:rPr lang="tr-TR" sz="3200" b="1" dirty="0"/>
            </a:br>
            <a:r>
              <a:rPr lang="tr-TR" sz="3200" b="1" dirty="0"/>
              <a:t>NEDEN ÖNEMLİ?</a:t>
            </a:r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822E0A15-81B7-0941-5186-13AD94CA17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674846"/>
              </p:ext>
            </p:extLst>
          </p:nvPr>
        </p:nvGraphicFramePr>
        <p:xfrm>
          <a:off x="3918246" y="732583"/>
          <a:ext cx="7643531" cy="6125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5166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B98925-0550-1AFB-C1DC-02792400FB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DBFCB27-760B-5FF3-72F5-581461CE1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999" cy="1280160"/>
          </a:xfrm>
          <a:prstGeom prst="rect">
            <a:avLst/>
          </a:prstGeom>
          <a:solidFill>
            <a:schemeClr val="bg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6B0B2C7-885F-E6FB-4056-88E5A7F3B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426" y="-76892"/>
            <a:ext cx="5236558" cy="9601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/>
              <a:t>İKİLİ KÜMÜLASYON</a:t>
            </a:r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8E84BEB4-F0F6-F68B-497E-B02702D8684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9155" y="883228"/>
          <a:ext cx="11159836" cy="50395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63401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63FC77-FF1E-35DD-292A-AB17A9D9E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970" y="1048062"/>
            <a:ext cx="9405891" cy="642360"/>
          </a:xfrm>
        </p:spPr>
        <p:txBody>
          <a:bodyPr anchor="ctr">
            <a:normAutofit/>
          </a:bodyPr>
          <a:lstStyle/>
          <a:p>
            <a:r>
              <a:rPr lang="tr-TR" sz="2800" b="1" dirty="0">
                <a:solidFill>
                  <a:schemeClr val="accent5"/>
                </a:solidFill>
              </a:rPr>
              <a:t>Geçirgenlik Kuralı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CF4B61-2B78-645F-C5D1-A259159BD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08046"/>
            <a:ext cx="9405891" cy="37120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900" b="1" dirty="0"/>
              <a:t>🟢 </a:t>
            </a:r>
            <a:r>
              <a:rPr lang="tr-TR" sz="2400" dirty="0"/>
              <a:t>2012 Kurallarına göre tercihli menşe statüsü kazanan ürünlerin 2023 Kurallarına göre de uygun tercihli menşe statüsü kazandığı kabul edilecektir.</a:t>
            </a:r>
          </a:p>
          <a:p>
            <a:r>
              <a:rPr lang="tr-TR" sz="2400" dirty="0"/>
              <a:t>Geçirgenlik kuralı sadece C ve CR statüsü olan taraflar için geçerlidir. </a:t>
            </a:r>
          </a:p>
          <a:p>
            <a:r>
              <a:rPr lang="tr-TR" sz="2400" dirty="0"/>
              <a:t>Sadece R statüsü geçerli değildir.</a:t>
            </a:r>
          </a:p>
          <a:p>
            <a:r>
              <a:rPr lang="tr-TR" sz="2400" dirty="0"/>
              <a:t>1,3,16. fasıllar ile 25 ila 97’nci fasılları kapsamaktadır.</a:t>
            </a:r>
          </a:p>
        </p:txBody>
      </p:sp>
    </p:spTree>
    <p:extLst>
      <p:ext uri="{BB962C8B-B14F-4D97-AF65-F5344CB8AC3E}">
        <p14:creationId xmlns:p14="http://schemas.microsoft.com/office/powerpoint/2010/main" val="561034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C167A5-BE5A-80A2-F2F2-6FC0D49BC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tr-TR" sz="2700" b="1"/>
              <a:t>Revize PEM Kurallarının Eski Sisteme Göre </a:t>
            </a:r>
            <a:br>
              <a:rPr lang="tr-TR" sz="2700" b="1"/>
            </a:br>
            <a:r>
              <a:rPr lang="tr-TR" sz="2700" b="1"/>
              <a:t>Temel Farkları</a:t>
            </a:r>
            <a:endParaRPr lang="tr-TR" sz="2700" b="1" dirty="0"/>
          </a:p>
        </p:txBody>
      </p:sp>
      <p:graphicFrame>
        <p:nvGraphicFramePr>
          <p:cNvPr id="16" name="İçerik Yer Tutucusu 2">
            <a:extLst>
              <a:ext uri="{FF2B5EF4-FFF2-40B4-BE49-F238E27FC236}">
                <a16:creationId xmlns:a16="http://schemas.microsoft.com/office/drawing/2014/main" id="{F6858035-EA51-195B-002B-4919EFEECF6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50975" y="1853754"/>
          <a:ext cx="9604375" cy="4671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342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D325A4-0B9E-0CF7-9048-6679C57D2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985" y="664919"/>
            <a:ext cx="11155680" cy="1463040"/>
          </a:xfrm>
        </p:spPr>
        <p:txBody>
          <a:bodyPr>
            <a:normAutofit/>
          </a:bodyPr>
          <a:lstStyle/>
          <a:p>
            <a:pPr algn="ctr"/>
            <a:r>
              <a:rPr lang="tr-TR" sz="2400" dirty="0"/>
              <a:t>2023 Kurallarına Göre </a:t>
            </a:r>
            <a:br>
              <a:rPr lang="tr-TR" sz="2400" dirty="0"/>
            </a:br>
            <a:r>
              <a:rPr lang="tr-TR" sz="2400" dirty="0"/>
              <a:t>Çapraz Menşe Kümülasyonu Tablosu</a:t>
            </a:r>
          </a:p>
        </p:txBody>
      </p:sp>
      <p:sp>
        <p:nvSpPr>
          <p:cNvPr id="14" name="Akış Çizelgesi: Toplam Birleşimi 13">
            <a:extLst>
              <a:ext uri="{FF2B5EF4-FFF2-40B4-BE49-F238E27FC236}">
                <a16:creationId xmlns:a16="http://schemas.microsoft.com/office/drawing/2014/main" id="{B584A1FB-803E-3CB1-0205-96EADF11778A}"/>
              </a:ext>
            </a:extLst>
          </p:cNvPr>
          <p:cNvSpPr/>
          <p:nvPr/>
        </p:nvSpPr>
        <p:spPr>
          <a:xfrm>
            <a:off x="5872163" y="8755063"/>
            <a:ext cx="441325" cy="363537"/>
          </a:xfrm>
          <a:prstGeom prst="flowChartSummingJunc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/>
          </a:p>
        </p:txBody>
      </p:sp>
      <p:sp>
        <p:nvSpPr>
          <p:cNvPr id="15" name="Akış Çizelgesi: Toplam Birleşimi 14">
            <a:extLst>
              <a:ext uri="{FF2B5EF4-FFF2-40B4-BE49-F238E27FC236}">
                <a16:creationId xmlns:a16="http://schemas.microsoft.com/office/drawing/2014/main" id="{0EDB3724-5BE3-B26E-E57A-103A2100CA8D}"/>
              </a:ext>
            </a:extLst>
          </p:cNvPr>
          <p:cNvSpPr/>
          <p:nvPr/>
        </p:nvSpPr>
        <p:spPr>
          <a:xfrm>
            <a:off x="7151688" y="9272588"/>
            <a:ext cx="468312" cy="354012"/>
          </a:xfrm>
          <a:prstGeom prst="flowChartSummingJunction">
            <a:avLst/>
          </a:prstGeom>
          <a:solidFill>
            <a:srgbClr val="156082"/>
          </a:solidFill>
          <a:ln w="1905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/>
          </a:p>
        </p:txBody>
      </p:sp>
      <p:sp>
        <p:nvSpPr>
          <p:cNvPr id="16" name="Akış Çizelgesi: Toplam Birleşimi 15">
            <a:extLst>
              <a:ext uri="{FF2B5EF4-FFF2-40B4-BE49-F238E27FC236}">
                <a16:creationId xmlns:a16="http://schemas.microsoft.com/office/drawing/2014/main" id="{BE22CC2D-5E36-7315-FF1D-0809EC595AFC}"/>
              </a:ext>
            </a:extLst>
          </p:cNvPr>
          <p:cNvSpPr/>
          <p:nvPr/>
        </p:nvSpPr>
        <p:spPr>
          <a:xfrm>
            <a:off x="8194675" y="9782175"/>
            <a:ext cx="420688" cy="384175"/>
          </a:xfrm>
          <a:prstGeom prst="flowChartSummingJunction">
            <a:avLst/>
          </a:prstGeom>
          <a:solidFill>
            <a:srgbClr val="156082"/>
          </a:solidFill>
          <a:ln w="1905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/>
          </a:p>
        </p:txBody>
      </p:sp>
      <p:sp>
        <p:nvSpPr>
          <p:cNvPr id="17" name="Akış Çizelgesi: Toplam Birleşimi 16">
            <a:extLst>
              <a:ext uri="{FF2B5EF4-FFF2-40B4-BE49-F238E27FC236}">
                <a16:creationId xmlns:a16="http://schemas.microsoft.com/office/drawing/2014/main" id="{019422E6-43A3-9D6D-A293-76C7C5B30660}"/>
              </a:ext>
            </a:extLst>
          </p:cNvPr>
          <p:cNvSpPr/>
          <p:nvPr/>
        </p:nvSpPr>
        <p:spPr>
          <a:xfrm>
            <a:off x="9263063" y="10294938"/>
            <a:ext cx="422275" cy="333375"/>
          </a:xfrm>
          <a:prstGeom prst="flowChartSummingJunction">
            <a:avLst/>
          </a:prstGeom>
          <a:solidFill>
            <a:srgbClr val="156082"/>
          </a:solidFill>
          <a:ln w="1905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/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D7E1BA5B-0BE0-22DA-D34F-11DBD614A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6613" y="31861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id="{92CBA9C5-77D0-42BD-902B-B6BF6AD69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6613" y="36433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35" name="İçerik Yer Tutucusu 34">
            <a:extLst>
              <a:ext uri="{FF2B5EF4-FFF2-40B4-BE49-F238E27FC236}">
                <a16:creationId xmlns:a16="http://schemas.microsoft.com/office/drawing/2014/main" id="{BB914A44-8BC7-EFC8-7E2C-74A570E98D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604672"/>
              </p:ext>
            </p:extLst>
          </p:nvPr>
        </p:nvGraphicFramePr>
        <p:xfrm>
          <a:off x="1206815" y="1568804"/>
          <a:ext cx="9917709" cy="4255135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011560">
                  <a:extLst>
                    <a:ext uri="{9D8B030D-6E8A-4147-A177-3AD203B41FA5}">
                      <a16:colId xmlns:a16="http://schemas.microsoft.com/office/drawing/2014/main" val="4265467038"/>
                    </a:ext>
                  </a:extLst>
                </a:gridCol>
                <a:gridCol w="2172440">
                  <a:extLst>
                    <a:ext uri="{9D8B030D-6E8A-4147-A177-3AD203B41FA5}">
                      <a16:colId xmlns:a16="http://schemas.microsoft.com/office/drawing/2014/main" val="2625016310"/>
                    </a:ext>
                  </a:extLst>
                </a:gridCol>
                <a:gridCol w="2171346">
                  <a:extLst>
                    <a:ext uri="{9D8B030D-6E8A-4147-A177-3AD203B41FA5}">
                      <a16:colId xmlns:a16="http://schemas.microsoft.com/office/drawing/2014/main" val="3947729421"/>
                    </a:ext>
                  </a:extLst>
                </a:gridCol>
                <a:gridCol w="1551898">
                  <a:extLst>
                    <a:ext uri="{9D8B030D-6E8A-4147-A177-3AD203B41FA5}">
                      <a16:colId xmlns:a16="http://schemas.microsoft.com/office/drawing/2014/main" val="969610532"/>
                    </a:ext>
                  </a:extLst>
                </a:gridCol>
                <a:gridCol w="2010465">
                  <a:extLst>
                    <a:ext uri="{9D8B030D-6E8A-4147-A177-3AD203B41FA5}">
                      <a16:colId xmlns:a16="http://schemas.microsoft.com/office/drawing/2014/main" val="41646872"/>
                    </a:ext>
                  </a:extLst>
                </a:gridCol>
              </a:tblGrid>
              <a:tr h="68303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800" kern="0">
                          <a:effectLst/>
                        </a:rPr>
                        <a:t> </a:t>
                      </a:r>
                      <a:endParaRPr lang="tr-TR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TÜRKİYE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AVRUPA BİRLİĞİ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EFTA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FAROE ADALARI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extLst>
                  <a:ext uri="{0D108BD9-81ED-4DB2-BD59-A6C34878D82A}">
                    <a16:rowId xmlns:a16="http://schemas.microsoft.com/office/drawing/2014/main" val="2730946010"/>
                  </a:ext>
                </a:extLst>
              </a:tr>
              <a:tr h="69151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TÜRKİYE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effectLst/>
                        </a:rPr>
                        <a:t> </a:t>
                      </a:r>
                      <a:endParaRPr lang="tr-T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effectLst/>
                        </a:rPr>
                        <a:t> </a:t>
                      </a:r>
                      <a:endParaRPr lang="tr-TR" sz="1600" b="1" kern="100" dirty="0"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GÜMRÜK BİRLİĞİ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R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R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extLst>
                  <a:ext uri="{0D108BD9-81ED-4DB2-BD59-A6C34878D82A}">
                    <a16:rowId xmlns:a16="http://schemas.microsoft.com/office/drawing/2014/main" val="3191516809"/>
                  </a:ext>
                </a:extLst>
              </a:tr>
              <a:tr h="69151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AVRUPA BİRLİĞİ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effectLst/>
                        </a:rPr>
                        <a:t> </a:t>
                      </a:r>
                      <a:endParaRPr lang="tr-TR" sz="1600" b="1" kern="100" dirty="0"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GÜMRÜK BİRLİĞİ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effectLst/>
                        </a:rPr>
                        <a:t> </a:t>
                      </a:r>
                      <a:endParaRPr lang="tr-TR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R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R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extLst>
                  <a:ext uri="{0D108BD9-81ED-4DB2-BD59-A6C34878D82A}">
                    <a16:rowId xmlns:a16="http://schemas.microsoft.com/office/drawing/2014/main" val="3548552204"/>
                  </a:ext>
                </a:extLst>
              </a:tr>
              <a:tr h="69151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EFTA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R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effectLst/>
                        </a:rPr>
                        <a:t> </a:t>
                      </a:r>
                      <a:endParaRPr lang="tr-TR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effectLst/>
                        </a:rPr>
                        <a:t> </a:t>
                      </a:r>
                      <a:endParaRPr lang="tr-TR" sz="1600" b="1" kern="100" dirty="0"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endParaRPr lang="tr-TR" sz="1600" b="1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extLst>
                  <a:ext uri="{0D108BD9-81ED-4DB2-BD59-A6C34878D82A}">
                    <a16:rowId xmlns:a16="http://schemas.microsoft.com/office/drawing/2014/main" val="2341462784"/>
                  </a:ext>
                </a:extLst>
              </a:tr>
              <a:tr h="69151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kern="0" dirty="0">
                          <a:solidFill>
                            <a:schemeClr val="bg1"/>
                          </a:solidFill>
                          <a:effectLst/>
                        </a:rPr>
                        <a:t>FAROE ADALARI</a:t>
                      </a:r>
                      <a:endParaRPr lang="tr-TR" sz="16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R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00B050"/>
                          </a:solidFill>
                          <a:effectLst/>
                        </a:rPr>
                        <a:t>R</a:t>
                      </a:r>
                      <a:endParaRPr lang="tr-TR" sz="1600" b="1" kern="100" dirty="0">
                        <a:solidFill>
                          <a:srgbClr val="00B05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effectLst/>
                        </a:rPr>
                        <a:t> </a:t>
                      </a:r>
                      <a:endParaRPr lang="tr-TR" sz="1600" b="1" kern="100" dirty="0"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endParaRPr lang="tr-TR" sz="1600" b="1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2400"/>
                        </a:spcAft>
                        <a:buNone/>
                      </a:pPr>
                      <a:r>
                        <a:rPr lang="tr-TR" sz="1600" b="1" kern="0" dirty="0">
                          <a:effectLst/>
                        </a:rPr>
                        <a:t> </a:t>
                      </a:r>
                      <a:endParaRPr lang="tr-TR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79" marR="47079" marT="0" marB="0"/>
                </a:tc>
                <a:extLst>
                  <a:ext uri="{0D108BD9-81ED-4DB2-BD59-A6C34878D82A}">
                    <a16:rowId xmlns:a16="http://schemas.microsoft.com/office/drawing/2014/main" val="3653336823"/>
                  </a:ext>
                </a:extLst>
              </a:tr>
            </a:tbl>
          </a:graphicData>
        </a:graphic>
      </p:graphicFrame>
      <p:sp>
        <p:nvSpPr>
          <p:cNvPr id="37" name="Çarpım İşareti 36">
            <a:extLst>
              <a:ext uri="{FF2B5EF4-FFF2-40B4-BE49-F238E27FC236}">
                <a16:creationId xmlns:a16="http://schemas.microsoft.com/office/drawing/2014/main" id="{B7D40E07-B8A2-0EDC-BCFE-950F9097F865}"/>
              </a:ext>
            </a:extLst>
          </p:cNvPr>
          <p:cNvSpPr/>
          <p:nvPr/>
        </p:nvSpPr>
        <p:spPr>
          <a:xfrm>
            <a:off x="4023360" y="2687113"/>
            <a:ext cx="914400" cy="457200"/>
          </a:xfrm>
          <a:prstGeom prst="mathMultiply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9" name="Çarpım İşareti 38">
            <a:extLst>
              <a:ext uri="{FF2B5EF4-FFF2-40B4-BE49-F238E27FC236}">
                <a16:creationId xmlns:a16="http://schemas.microsoft.com/office/drawing/2014/main" id="{86CB3EC4-7CDF-3A9C-D3A9-DB71010C0282}"/>
              </a:ext>
            </a:extLst>
          </p:cNvPr>
          <p:cNvSpPr/>
          <p:nvPr/>
        </p:nvSpPr>
        <p:spPr>
          <a:xfrm>
            <a:off x="6004560" y="3511205"/>
            <a:ext cx="914400" cy="457200"/>
          </a:xfrm>
          <a:prstGeom prst="mathMultiply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" name="Çarpım İşareti 40">
            <a:extLst>
              <a:ext uri="{FF2B5EF4-FFF2-40B4-BE49-F238E27FC236}">
                <a16:creationId xmlns:a16="http://schemas.microsoft.com/office/drawing/2014/main" id="{A82F9D67-9364-80D6-DFFD-67BC552DA29F}"/>
              </a:ext>
            </a:extLst>
          </p:cNvPr>
          <p:cNvSpPr/>
          <p:nvPr/>
        </p:nvSpPr>
        <p:spPr>
          <a:xfrm>
            <a:off x="7842069" y="4248706"/>
            <a:ext cx="914400" cy="457200"/>
          </a:xfrm>
          <a:prstGeom prst="mathMultiply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2" name="Çarpım İşareti 41">
            <a:extLst>
              <a:ext uri="{FF2B5EF4-FFF2-40B4-BE49-F238E27FC236}">
                <a16:creationId xmlns:a16="http://schemas.microsoft.com/office/drawing/2014/main" id="{3EAF4EFF-3F20-11C6-08EE-5CFAEEC9BB5D}"/>
              </a:ext>
            </a:extLst>
          </p:cNvPr>
          <p:cNvSpPr/>
          <p:nvPr/>
        </p:nvSpPr>
        <p:spPr>
          <a:xfrm>
            <a:off x="9685338" y="5136594"/>
            <a:ext cx="914400" cy="457200"/>
          </a:xfrm>
          <a:prstGeom prst="mathMultiply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193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C259EB7D-7252-1E49-0EE7-8BE15ECC0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208960"/>
              </p:ext>
            </p:extLst>
          </p:nvPr>
        </p:nvGraphicFramePr>
        <p:xfrm>
          <a:off x="1093305" y="1378579"/>
          <a:ext cx="9660834" cy="3541911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930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1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1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17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49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04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380"/>
                        </a:lnSpc>
                      </a:pPr>
                      <a:endParaRPr lang="tr-TR" sz="1800" spc="-10" dirty="0"/>
                    </a:p>
                    <a:p>
                      <a:pPr marL="67945" algn="ctr">
                        <a:lnSpc>
                          <a:spcPts val="1380"/>
                        </a:lnSpc>
                      </a:pPr>
                      <a:r>
                        <a:rPr lang="tr-TR" sz="1800" spc="-10" dirty="0"/>
                        <a:t>TÜRKİYE</a:t>
                      </a:r>
                      <a:endParaRPr lang="tr-TR"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380"/>
                        </a:lnSpc>
                      </a:pPr>
                      <a:endParaRPr lang="tr-TR" sz="1800" spc="-20" dirty="0"/>
                    </a:p>
                    <a:p>
                      <a:pPr marL="67945" algn="ctr">
                        <a:lnSpc>
                          <a:spcPts val="1380"/>
                        </a:lnSpc>
                      </a:pPr>
                      <a:r>
                        <a:rPr lang="tr-TR" sz="1800" spc="-20" dirty="0"/>
                        <a:t>MISIR</a:t>
                      </a:r>
                      <a:endParaRPr lang="tr-TR"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380"/>
                        </a:lnSpc>
                      </a:pPr>
                      <a:endParaRPr lang="tr-TR" sz="1800" spc="-10" dirty="0"/>
                    </a:p>
                    <a:p>
                      <a:pPr marL="67945" algn="ctr">
                        <a:lnSpc>
                          <a:spcPts val="1380"/>
                        </a:lnSpc>
                      </a:pPr>
                      <a:r>
                        <a:rPr lang="tr-TR" sz="1800" spc="-10" dirty="0"/>
                        <a:t>TUNUS</a:t>
                      </a:r>
                      <a:endParaRPr lang="tr-TR"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ts val="1380"/>
                        </a:lnSpc>
                      </a:pPr>
                      <a:endParaRPr lang="tr-TR" sz="1800" spc="-25" dirty="0"/>
                    </a:p>
                    <a:p>
                      <a:pPr marL="69850" algn="ctr">
                        <a:lnSpc>
                          <a:spcPts val="1380"/>
                        </a:lnSpc>
                      </a:pPr>
                      <a:r>
                        <a:rPr lang="tr-TR" sz="1800" spc="-25" dirty="0"/>
                        <a:t>FAS</a:t>
                      </a:r>
                      <a:endParaRPr lang="tr-TR"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709">
                <a:tc>
                  <a:txBody>
                    <a:bodyPr/>
                    <a:lstStyle/>
                    <a:p>
                      <a:pPr marL="69850" algn="ctr">
                        <a:lnSpc>
                          <a:spcPts val="1390"/>
                        </a:lnSpc>
                      </a:pPr>
                      <a:endParaRPr lang="tr-TR" sz="1800" b="1" spc="-10" dirty="0">
                        <a:solidFill>
                          <a:schemeClr val="bg1"/>
                        </a:solidFill>
                      </a:endParaRPr>
                    </a:p>
                    <a:p>
                      <a:pPr marL="69850" algn="ctr">
                        <a:lnSpc>
                          <a:spcPts val="1390"/>
                        </a:lnSpc>
                      </a:pPr>
                      <a:r>
                        <a:rPr lang="tr-TR" sz="1800" b="1" spc="-10" dirty="0">
                          <a:solidFill>
                            <a:schemeClr val="bg1"/>
                          </a:solidFill>
                        </a:rPr>
                        <a:t>TÜRKİYE</a:t>
                      </a:r>
                      <a:endParaRPr lang="tr-TR" sz="1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390"/>
                        </a:lnSpc>
                      </a:pPr>
                      <a:endParaRPr lang="tr-TR" sz="1800" spc="-50" dirty="0"/>
                    </a:p>
                    <a:p>
                      <a:pPr marL="67945" algn="ctr">
                        <a:lnSpc>
                          <a:spcPts val="1390"/>
                        </a:lnSpc>
                      </a:pPr>
                      <a:r>
                        <a:rPr sz="1800" spc="-50" dirty="0"/>
                        <a:t>C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390"/>
                        </a:lnSpc>
                      </a:pPr>
                      <a:endParaRPr lang="tr-TR" sz="1800" spc="-50" dirty="0"/>
                    </a:p>
                    <a:p>
                      <a:pPr marL="67945" algn="ctr">
                        <a:lnSpc>
                          <a:spcPts val="1390"/>
                        </a:lnSpc>
                      </a:pPr>
                      <a:r>
                        <a:rPr sz="1800" spc="-50" dirty="0"/>
                        <a:t>C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ts val="1390"/>
                        </a:lnSpc>
                      </a:pPr>
                      <a:endParaRPr lang="tr-TR" sz="1800" spc="-50" dirty="0"/>
                    </a:p>
                    <a:p>
                      <a:pPr marL="69850" algn="ctr">
                        <a:lnSpc>
                          <a:spcPts val="1390"/>
                        </a:lnSpc>
                      </a:pPr>
                      <a:r>
                        <a:rPr sz="1800" spc="-50" dirty="0"/>
                        <a:t>C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572">
                <a:tc>
                  <a:txBody>
                    <a:bodyPr/>
                    <a:lstStyle/>
                    <a:p>
                      <a:pPr marL="69850" algn="ctr">
                        <a:lnSpc>
                          <a:spcPts val="1380"/>
                        </a:lnSpc>
                      </a:pPr>
                      <a:endParaRPr lang="tr-TR" sz="1800" b="1" spc="-20" dirty="0">
                        <a:solidFill>
                          <a:schemeClr val="bg1"/>
                        </a:solidFill>
                      </a:endParaRPr>
                    </a:p>
                    <a:p>
                      <a:pPr marL="69850" algn="ctr">
                        <a:lnSpc>
                          <a:spcPts val="1380"/>
                        </a:lnSpc>
                      </a:pPr>
                      <a:r>
                        <a:rPr lang="tr-TR" sz="1800" b="1" spc="-20" dirty="0">
                          <a:solidFill>
                            <a:schemeClr val="bg1"/>
                          </a:solidFill>
                        </a:rPr>
                        <a:t>MISIR</a:t>
                      </a:r>
                      <a:endParaRPr lang="tr-TR" sz="1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380"/>
                        </a:lnSpc>
                      </a:pPr>
                      <a:endParaRPr lang="tr-TR" sz="1800" spc="-50" dirty="0"/>
                    </a:p>
                    <a:p>
                      <a:pPr marL="67945" algn="ctr">
                        <a:lnSpc>
                          <a:spcPts val="1380"/>
                        </a:lnSpc>
                      </a:pPr>
                      <a:r>
                        <a:rPr sz="1800" spc="-50" dirty="0"/>
                        <a:t>C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380"/>
                        </a:lnSpc>
                      </a:pPr>
                      <a:endParaRPr lang="tr-TR" sz="1800" spc="-50" dirty="0"/>
                    </a:p>
                    <a:p>
                      <a:pPr marL="67945" algn="ctr">
                        <a:lnSpc>
                          <a:spcPts val="1380"/>
                        </a:lnSpc>
                      </a:pPr>
                      <a:r>
                        <a:rPr sz="1800" spc="-50" dirty="0"/>
                        <a:t>C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ts val="1380"/>
                        </a:lnSpc>
                      </a:pPr>
                      <a:endParaRPr lang="tr-TR" sz="1800" spc="-50" dirty="0"/>
                    </a:p>
                    <a:p>
                      <a:pPr marL="69850" algn="ctr">
                        <a:lnSpc>
                          <a:spcPts val="1380"/>
                        </a:lnSpc>
                      </a:pPr>
                      <a:r>
                        <a:rPr sz="1800" spc="-50" dirty="0"/>
                        <a:t>C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2572">
                <a:tc>
                  <a:txBody>
                    <a:bodyPr/>
                    <a:lstStyle/>
                    <a:p>
                      <a:pPr marL="69850" algn="ctr">
                        <a:lnSpc>
                          <a:spcPts val="1380"/>
                        </a:lnSpc>
                      </a:pPr>
                      <a:endParaRPr lang="tr-TR" sz="1800" b="1" spc="-10" dirty="0">
                        <a:solidFill>
                          <a:schemeClr val="bg1"/>
                        </a:solidFill>
                      </a:endParaRPr>
                    </a:p>
                    <a:p>
                      <a:pPr marL="69850" algn="ctr">
                        <a:lnSpc>
                          <a:spcPts val="1380"/>
                        </a:lnSpc>
                      </a:pPr>
                      <a:r>
                        <a:rPr lang="tr-TR" sz="1800" b="1" spc="-10" dirty="0">
                          <a:solidFill>
                            <a:schemeClr val="bg1"/>
                          </a:solidFill>
                        </a:rPr>
                        <a:t>TUNUS</a:t>
                      </a:r>
                      <a:endParaRPr lang="tr-TR" sz="1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380"/>
                        </a:lnSpc>
                      </a:pPr>
                      <a:endParaRPr lang="tr-TR" sz="1800" spc="-50" dirty="0"/>
                    </a:p>
                    <a:p>
                      <a:pPr marL="67945" algn="ctr">
                        <a:lnSpc>
                          <a:spcPts val="1380"/>
                        </a:lnSpc>
                      </a:pPr>
                      <a:r>
                        <a:rPr sz="1800" spc="-50" dirty="0"/>
                        <a:t>C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380"/>
                        </a:lnSpc>
                      </a:pPr>
                      <a:endParaRPr lang="tr-TR" sz="1800" spc="-50" dirty="0"/>
                    </a:p>
                    <a:p>
                      <a:pPr marL="67945" algn="ctr">
                        <a:lnSpc>
                          <a:spcPts val="1380"/>
                        </a:lnSpc>
                      </a:pPr>
                      <a:r>
                        <a:rPr sz="1800" spc="-50" dirty="0"/>
                        <a:t>C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ts val="1380"/>
                        </a:lnSpc>
                      </a:pPr>
                      <a:endParaRPr lang="tr-TR" sz="1800" spc="-50" dirty="0"/>
                    </a:p>
                    <a:p>
                      <a:pPr marL="69850" algn="ctr">
                        <a:lnSpc>
                          <a:spcPts val="1380"/>
                        </a:lnSpc>
                      </a:pPr>
                      <a:r>
                        <a:rPr sz="1800" spc="-50" dirty="0"/>
                        <a:t>C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2572">
                <a:tc>
                  <a:txBody>
                    <a:bodyPr/>
                    <a:lstStyle/>
                    <a:p>
                      <a:pPr marL="69850" algn="ctr">
                        <a:lnSpc>
                          <a:spcPts val="1380"/>
                        </a:lnSpc>
                      </a:pPr>
                      <a:endParaRPr lang="tr-TR" sz="1800" b="1" spc="-25" dirty="0">
                        <a:solidFill>
                          <a:schemeClr val="bg1"/>
                        </a:solidFill>
                      </a:endParaRPr>
                    </a:p>
                    <a:p>
                      <a:pPr marL="69850" algn="ctr">
                        <a:lnSpc>
                          <a:spcPts val="1380"/>
                        </a:lnSpc>
                      </a:pPr>
                      <a:r>
                        <a:rPr lang="tr-TR" sz="1800" b="1" spc="-25" dirty="0">
                          <a:solidFill>
                            <a:schemeClr val="bg1"/>
                          </a:solidFill>
                        </a:rPr>
                        <a:t>FAS</a:t>
                      </a:r>
                      <a:endParaRPr lang="tr-TR" sz="1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380"/>
                        </a:lnSpc>
                      </a:pPr>
                      <a:endParaRPr lang="tr-TR" sz="1800" spc="-50" dirty="0"/>
                    </a:p>
                    <a:p>
                      <a:pPr marL="67945" algn="ctr">
                        <a:lnSpc>
                          <a:spcPts val="1380"/>
                        </a:lnSpc>
                      </a:pPr>
                      <a:r>
                        <a:rPr sz="1800" spc="-50" dirty="0"/>
                        <a:t>C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380"/>
                        </a:lnSpc>
                      </a:pPr>
                      <a:endParaRPr lang="tr-TR" sz="1800" spc="-50" dirty="0"/>
                    </a:p>
                    <a:p>
                      <a:pPr marL="67945" algn="ctr">
                        <a:lnSpc>
                          <a:spcPts val="1380"/>
                        </a:lnSpc>
                      </a:pPr>
                      <a:r>
                        <a:rPr sz="1800" spc="-50" dirty="0"/>
                        <a:t>C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380"/>
                        </a:lnSpc>
                      </a:pPr>
                      <a:endParaRPr lang="tr-TR" sz="1800" spc="-50" dirty="0"/>
                    </a:p>
                    <a:p>
                      <a:pPr marL="67945" algn="ctr">
                        <a:lnSpc>
                          <a:spcPts val="1380"/>
                        </a:lnSpc>
                      </a:pPr>
                      <a:r>
                        <a:rPr sz="1800" spc="-50" dirty="0"/>
                        <a:t>C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2" name="Resim 21">
            <a:extLst>
              <a:ext uri="{FF2B5EF4-FFF2-40B4-BE49-F238E27FC236}">
                <a16:creationId xmlns:a16="http://schemas.microsoft.com/office/drawing/2014/main" id="{FAD0D4F8-52D6-43FC-7B6D-90248841EB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4164" y="5095972"/>
            <a:ext cx="3900881" cy="1405156"/>
          </a:xfrm>
          <a:prstGeom prst="rect">
            <a:avLst/>
          </a:prstGeom>
        </p:spPr>
      </p:pic>
      <p:sp>
        <p:nvSpPr>
          <p:cNvPr id="23" name="object 4">
            <a:extLst>
              <a:ext uri="{FF2B5EF4-FFF2-40B4-BE49-F238E27FC236}">
                <a16:creationId xmlns:a16="http://schemas.microsoft.com/office/drawing/2014/main" id="{4D3E95DE-9BE4-3631-AF63-4BBA9DC92EDB}"/>
              </a:ext>
            </a:extLst>
          </p:cNvPr>
          <p:cNvSpPr txBox="1"/>
          <p:nvPr/>
        </p:nvSpPr>
        <p:spPr>
          <a:xfrm>
            <a:off x="612396" y="419888"/>
            <a:ext cx="10645630" cy="664879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 algn="ctr">
              <a:spcBef>
                <a:spcPts val="64"/>
              </a:spcBef>
            </a:pPr>
            <a:r>
              <a:rPr lang="tr-TR"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2012</a:t>
            </a:r>
            <a:r>
              <a:rPr lang="tr-TR" sz="2000" b="1" spc="-19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tr-TR"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KURALLARINA</a:t>
            </a:r>
            <a:r>
              <a:rPr lang="tr-TR" sz="2000" b="1" spc="-19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tr-TR"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GÖRE</a:t>
            </a:r>
            <a:r>
              <a:rPr lang="tr-TR" sz="2000" b="1" spc="-22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tr-TR"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ÇAPRAZ</a:t>
            </a:r>
            <a:r>
              <a:rPr lang="tr-TR" sz="2000" b="1" spc="-22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tr-TR"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MENŞE</a:t>
            </a:r>
            <a:r>
              <a:rPr lang="tr-TR" sz="2000" b="1" spc="-19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tr-TR" sz="2000" b="1" spc="-6" dirty="0">
                <a:solidFill>
                  <a:srgbClr val="C00000"/>
                </a:solidFill>
                <a:latin typeface="Times New Roman"/>
                <a:cs typeface="Times New Roman"/>
              </a:rPr>
              <a:t>KÜMÜLASYONU</a:t>
            </a:r>
            <a:endParaRPr lang="tr-TR" sz="2000" dirty="0"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marL="8145" marR="3258" algn="ctr">
              <a:lnSpc>
                <a:spcPct val="110800"/>
              </a:lnSpc>
              <a:spcBef>
                <a:spcPts val="516"/>
              </a:spcBef>
            </a:pPr>
            <a:r>
              <a:rPr dirty="0">
                <a:latin typeface="Times New Roman"/>
                <a:cs typeface="Times New Roman"/>
              </a:rPr>
              <a:t>Türkiye</a:t>
            </a:r>
            <a:r>
              <a:rPr spc="67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ile</a:t>
            </a:r>
            <a:r>
              <a:rPr spc="67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Mısır,</a:t>
            </a:r>
            <a:r>
              <a:rPr spc="73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Fas</a:t>
            </a:r>
            <a:r>
              <a:rPr spc="71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ve</a:t>
            </a:r>
            <a:r>
              <a:rPr spc="51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Tunus</a:t>
            </a:r>
            <a:r>
              <a:rPr spc="67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arasında</a:t>
            </a:r>
            <a:r>
              <a:rPr spc="73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2012</a:t>
            </a:r>
            <a:r>
              <a:rPr spc="71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kurallarına</a:t>
            </a:r>
            <a:r>
              <a:rPr spc="71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göre</a:t>
            </a:r>
            <a:r>
              <a:rPr spc="73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çapraz</a:t>
            </a:r>
            <a:r>
              <a:rPr spc="83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menşe</a:t>
            </a:r>
            <a:r>
              <a:rPr spc="67" dirty="0">
                <a:latin typeface="Times New Roman"/>
                <a:cs typeface="Times New Roman"/>
              </a:rPr>
              <a:t> </a:t>
            </a:r>
            <a:r>
              <a:rPr spc="-6" dirty="0">
                <a:latin typeface="Times New Roman"/>
                <a:cs typeface="Times New Roman"/>
              </a:rPr>
              <a:t>kümülasyonu </a:t>
            </a:r>
            <a:r>
              <a:rPr dirty="0">
                <a:latin typeface="Times New Roman"/>
                <a:cs typeface="Times New Roman"/>
              </a:rPr>
              <a:t>imkanı</a:t>
            </a:r>
            <a:r>
              <a:rPr spc="-26" dirty="0">
                <a:latin typeface="Times New Roman"/>
                <a:cs typeface="Times New Roman"/>
              </a:rPr>
              <a:t> </a:t>
            </a:r>
            <a:r>
              <a:rPr spc="-6" dirty="0">
                <a:latin typeface="Times New Roman"/>
                <a:cs typeface="Times New Roman"/>
              </a:rPr>
              <a:t>mevcuttur.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24" name="Çarpım İşareti 23">
            <a:extLst>
              <a:ext uri="{FF2B5EF4-FFF2-40B4-BE49-F238E27FC236}">
                <a16:creationId xmlns:a16="http://schemas.microsoft.com/office/drawing/2014/main" id="{60D34BBF-6746-0D5D-465E-0940DCEFB79A}"/>
              </a:ext>
            </a:extLst>
          </p:cNvPr>
          <p:cNvSpPr/>
          <p:nvPr/>
        </p:nvSpPr>
        <p:spPr>
          <a:xfrm>
            <a:off x="3458015" y="2256639"/>
            <a:ext cx="914400" cy="285225"/>
          </a:xfrm>
          <a:prstGeom prst="mathMultiply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Çarpım İşareti 24">
            <a:extLst>
              <a:ext uri="{FF2B5EF4-FFF2-40B4-BE49-F238E27FC236}">
                <a16:creationId xmlns:a16="http://schemas.microsoft.com/office/drawing/2014/main" id="{8F902AD0-A338-2A42-5970-869D0851A869}"/>
              </a:ext>
            </a:extLst>
          </p:cNvPr>
          <p:cNvSpPr/>
          <p:nvPr/>
        </p:nvSpPr>
        <p:spPr>
          <a:xfrm>
            <a:off x="5341052" y="2983484"/>
            <a:ext cx="914400" cy="302004"/>
          </a:xfrm>
          <a:prstGeom prst="mathMultiply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6" name="Çarpım İşareti 25">
            <a:extLst>
              <a:ext uri="{FF2B5EF4-FFF2-40B4-BE49-F238E27FC236}">
                <a16:creationId xmlns:a16="http://schemas.microsoft.com/office/drawing/2014/main" id="{6DEF19C6-413C-048A-3250-4D70F0BC2036}"/>
              </a:ext>
            </a:extLst>
          </p:cNvPr>
          <p:cNvSpPr/>
          <p:nvPr/>
        </p:nvSpPr>
        <p:spPr>
          <a:xfrm>
            <a:off x="7343741" y="3660100"/>
            <a:ext cx="914400" cy="285227"/>
          </a:xfrm>
          <a:prstGeom prst="mathMultiply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Çarpım İşareti 26">
            <a:extLst>
              <a:ext uri="{FF2B5EF4-FFF2-40B4-BE49-F238E27FC236}">
                <a16:creationId xmlns:a16="http://schemas.microsoft.com/office/drawing/2014/main" id="{3D16DCC8-EB34-8F0B-FE31-A0E7317AB664}"/>
              </a:ext>
            </a:extLst>
          </p:cNvPr>
          <p:cNvSpPr/>
          <p:nvPr/>
        </p:nvSpPr>
        <p:spPr>
          <a:xfrm>
            <a:off x="9369153" y="4372488"/>
            <a:ext cx="914400" cy="276837"/>
          </a:xfrm>
          <a:prstGeom prst="mathMultiply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2727629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1692</Words>
  <Application>Microsoft Office PowerPoint</Application>
  <PresentationFormat>Geniş ekran</PresentationFormat>
  <Paragraphs>791</Paragraphs>
  <Slides>19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6" baseType="lpstr">
      <vt:lpstr>Aptos</vt:lpstr>
      <vt:lpstr>Arial</vt:lpstr>
      <vt:lpstr>Arimo</vt:lpstr>
      <vt:lpstr>Bierstadt</vt:lpstr>
      <vt:lpstr>Roboto</vt:lpstr>
      <vt:lpstr>Times New Roman</vt:lpstr>
      <vt:lpstr>GestaltVTI</vt:lpstr>
      <vt:lpstr>PEM BÖLGESEL KONVANSİYON  KAPSAMINDA TİCARET</vt:lpstr>
      <vt:lpstr>NEDEN BÖLGESEL KONVANSİYON?*</vt:lpstr>
      <vt:lpstr>PowerPoint Sunusu</vt:lpstr>
      <vt:lpstr>ESKİ ve YENİ PEM KURALLARI NEDEN ÖNEMLİ?</vt:lpstr>
      <vt:lpstr>İKİLİ KÜMÜLASYON</vt:lpstr>
      <vt:lpstr>Geçirgenlik Kuralı</vt:lpstr>
      <vt:lpstr>Revize PEM Kurallarının Eski Sisteme Göre  Temel Farkları</vt:lpstr>
      <vt:lpstr>2023 Kurallarına Göre  Çapraz Menşe Kümülasyonu Tablosu</vt:lpstr>
      <vt:lpstr>PowerPoint Sunusu</vt:lpstr>
      <vt:lpstr>PowerPoint Sunusu</vt:lpstr>
      <vt:lpstr>PowerPoint Sunusu</vt:lpstr>
      <vt:lpstr>TÜRKİYE’NİN PEM KÜMÜLASYON SİSTEMİ  </vt:lpstr>
      <vt:lpstr>AB’DEN A.TR EŞLİĞİNDE İTHALATTA İGV MUAFİYETİ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Atilla ŞAHİN</dc:creator>
  <cp:lastModifiedBy>Atilla ŞAHİN</cp:lastModifiedBy>
  <cp:revision>1</cp:revision>
  <dcterms:created xsi:type="dcterms:W3CDTF">2026-01-05T19:21:15Z</dcterms:created>
  <dcterms:modified xsi:type="dcterms:W3CDTF">2026-01-05T20:49:22Z</dcterms:modified>
</cp:coreProperties>
</file>